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mageinfo&amp;utm_content=thumbnail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media/image26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9" r:id="rId15"/>
    <p:sldId id="273" r:id="rId16"/>
    <p:sldId id="270" r:id="rId17"/>
    <p:sldId id="271" r:id="rId18"/>
    <p:sldId id="272" r:id="rId19"/>
    <p:sldId id="274" r:id="rId20"/>
    <p:sldId id="278" r:id="rId21"/>
    <p:sldId id="275" r:id="rId22"/>
    <p:sldId id="276" r:id="rId23"/>
    <p:sldId id="279" r:id="rId24"/>
    <p:sldId id="280" r:id="rId25"/>
    <p:sldId id="283" r:id="rId26"/>
    <p:sldId id="281" r:id="rId27"/>
    <p:sldId id="284" r:id="rId28"/>
    <p:sldId id="287" r:id="rId29"/>
    <p:sldId id="285" r:id="rId30"/>
    <p:sldId id="286" r:id="rId31"/>
    <p:sldId id="288" r:id="rId32"/>
    <p:sldId id="289" r:id="rId33"/>
    <p:sldId id="282" r:id="rId34"/>
    <p:sldId id="27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9"/>
    <p:restoredTop sz="94687"/>
  </p:normalViewPr>
  <p:slideViewPr>
    <p:cSldViewPr snapToGrid="0">
      <p:cViewPr varScale="1">
        <p:scale>
          <a:sx n="86" d="100"/>
          <a:sy n="86" d="100"/>
        </p:scale>
        <p:origin x="224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3AC925-D2DD-4943-B15D-870698002E1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3C430F12-D69A-4D50-8FD6-490852F32B35}">
      <dgm:prSet/>
      <dgm:spPr/>
      <dgm:t>
        <a:bodyPr/>
        <a:lstStyle/>
        <a:p>
          <a:pPr>
            <a:defRPr cap="all"/>
          </a:pPr>
          <a:r>
            <a:rPr lang="en-US"/>
            <a:t>Sources</a:t>
          </a:r>
        </a:p>
      </dgm:t>
    </dgm:pt>
    <dgm:pt modelId="{89928A99-C337-4672-95EB-129566B439D5}" type="parTrans" cxnId="{872075BB-CBD5-408B-864B-098FF0F805D7}">
      <dgm:prSet/>
      <dgm:spPr/>
      <dgm:t>
        <a:bodyPr/>
        <a:lstStyle/>
        <a:p>
          <a:endParaRPr lang="en-US"/>
        </a:p>
      </dgm:t>
    </dgm:pt>
    <dgm:pt modelId="{57EA776A-5082-44FF-87D8-9A3EFC1D5B54}" type="sibTrans" cxnId="{872075BB-CBD5-408B-864B-098FF0F805D7}">
      <dgm:prSet/>
      <dgm:spPr/>
      <dgm:t>
        <a:bodyPr/>
        <a:lstStyle/>
        <a:p>
          <a:endParaRPr lang="en-US"/>
        </a:p>
      </dgm:t>
    </dgm:pt>
    <dgm:pt modelId="{C1848381-E972-4551-820F-3AC0E27C9034}">
      <dgm:prSet/>
      <dgm:spPr/>
      <dgm:t>
        <a:bodyPr/>
        <a:lstStyle/>
        <a:p>
          <a:pPr>
            <a:defRPr cap="all"/>
          </a:pPr>
          <a:r>
            <a:rPr lang="en-US"/>
            <a:t>Cultural &amp; Religious traditions</a:t>
          </a:r>
        </a:p>
      </dgm:t>
    </dgm:pt>
    <dgm:pt modelId="{45B3BE5D-B71A-44C2-B078-8096BEEBD025}" type="parTrans" cxnId="{47FEF58D-E435-4121-AB70-5551F17F7A62}">
      <dgm:prSet/>
      <dgm:spPr/>
      <dgm:t>
        <a:bodyPr/>
        <a:lstStyle/>
        <a:p>
          <a:endParaRPr lang="en-US"/>
        </a:p>
      </dgm:t>
    </dgm:pt>
    <dgm:pt modelId="{50607A4C-BF1E-4709-B362-1E8130ED57DF}" type="sibTrans" cxnId="{47FEF58D-E435-4121-AB70-5551F17F7A62}">
      <dgm:prSet/>
      <dgm:spPr/>
      <dgm:t>
        <a:bodyPr/>
        <a:lstStyle/>
        <a:p>
          <a:endParaRPr lang="en-US"/>
        </a:p>
      </dgm:t>
    </dgm:pt>
    <dgm:pt modelId="{5F6B3063-20F4-4A08-8379-81CAA80648A2}">
      <dgm:prSet/>
      <dgm:spPr/>
      <dgm:t>
        <a:bodyPr/>
        <a:lstStyle/>
        <a:p>
          <a:pPr>
            <a:defRPr cap="all"/>
          </a:pPr>
          <a:r>
            <a:rPr lang="en-US"/>
            <a:t>Opinion / Fact / Arguement</a:t>
          </a:r>
        </a:p>
      </dgm:t>
    </dgm:pt>
    <dgm:pt modelId="{A209313D-1FC8-44A5-A31A-A81A9D5704F7}" type="parTrans" cxnId="{C4C7E766-57F7-45E9-8E65-B457206B982C}">
      <dgm:prSet/>
      <dgm:spPr/>
      <dgm:t>
        <a:bodyPr/>
        <a:lstStyle/>
        <a:p>
          <a:endParaRPr lang="en-US"/>
        </a:p>
      </dgm:t>
    </dgm:pt>
    <dgm:pt modelId="{71A89AD5-8982-4B56-B2E2-87655CC1E2E1}" type="sibTrans" cxnId="{C4C7E766-57F7-45E9-8E65-B457206B982C}">
      <dgm:prSet/>
      <dgm:spPr/>
      <dgm:t>
        <a:bodyPr/>
        <a:lstStyle/>
        <a:p>
          <a:endParaRPr lang="en-US"/>
        </a:p>
      </dgm:t>
    </dgm:pt>
    <dgm:pt modelId="{CE2F1A09-0355-4180-8EDC-B52DB926E41E}" type="pres">
      <dgm:prSet presAssocID="{2C3AC925-D2DD-4943-B15D-870698002E18}" presName="root" presStyleCnt="0">
        <dgm:presLayoutVars>
          <dgm:dir/>
          <dgm:resizeHandles val="exact"/>
        </dgm:presLayoutVars>
      </dgm:prSet>
      <dgm:spPr/>
    </dgm:pt>
    <dgm:pt modelId="{92B2A928-CDFB-4706-B724-85BEC0E82E38}" type="pres">
      <dgm:prSet presAssocID="{3C430F12-D69A-4D50-8FD6-490852F32B35}" presName="compNode" presStyleCnt="0"/>
      <dgm:spPr/>
    </dgm:pt>
    <dgm:pt modelId="{4F402A69-E964-490F-9F28-1EF3DF9E4DA0}" type="pres">
      <dgm:prSet presAssocID="{3C430F12-D69A-4D50-8FD6-490852F32B35}" presName="iconBgRect" presStyleLbl="bgShp" presStyleIdx="0" presStyleCnt="3"/>
      <dgm:spPr/>
    </dgm:pt>
    <dgm:pt modelId="{2947A122-46DA-427A-BCDE-13CF17F83B98}" type="pres">
      <dgm:prSet presAssocID="{3C430F12-D69A-4D50-8FD6-490852F32B35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F754189D-3D33-48F4-BC31-9253E68FBBC4}" type="pres">
      <dgm:prSet presAssocID="{3C430F12-D69A-4D50-8FD6-490852F32B35}" presName="spaceRect" presStyleCnt="0"/>
      <dgm:spPr/>
    </dgm:pt>
    <dgm:pt modelId="{29FDEE7B-BCF9-4FB2-9CB9-A2365E2AA916}" type="pres">
      <dgm:prSet presAssocID="{3C430F12-D69A-4D50-8FD6-490852F32B35}" presName="textRect" presStyleLbl="revTx" presStyleIdx="0" presStyleCnt="3">
        <dgm:presLayoutVars>
          <dgm:chMax val="1"/>
          <dgm:chPref val="1"/>
        </dgm:presLayoutVars>
      </dgm:prSet>
      <dgm:spPr/>
    </dgm:pt>
    <dgm:pt modelId="{C01A20AC-BCAF-40D2-B7CF-3F8D6A2BFDE0}" type="pres">
      <dgm:prSet presAssocID="{57EA776A-5082-44FF-87D8-9A3EFC1D5B54}" presName="sibTrans" presStyleCnt="0"/>
      <dgm:spPr/>
    </dgm:pt>
    <dgm:pt modelId="{6747694C-AA57-4508-B02C-DDE48E3D6733}" type="pres">
      <dgm:prSet presAssocID="{C1848381-E972-4551-820F-3AC0E27C9034}" presName="compNode" presStyleCnt="0"/>
      <dgm:spPr/>
    </dgm:pt>
    <dgm:pt modelId="{AC8E76F4-BFF2-4630-B8EA-619EF69339FD}" type="pres">
      <dgm:prSet presAssocID="{C1848381-E972-4551-820F-3AC0E27C9034}" presName="iconBgRect" presStyleLbl="bgShp" presStyleIdx="1" presStyleCnt="3"/>
      <dgm:spPr/>
    </dgm:pt>
    <dgm:pt modelId="{A839150C-BDFC-431F-A2B1-D7EF988C049B}" type="pres">
      <dgm:prSet presAssocID="{C1848381-E972-4551-820F-3AC0E27C9034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FC00C3D3-C164-442C-91B6-E51EDDA1E51D}" type="pres">
      <dgm:prSet presAssocID="{C1848381-E972-4551-820F-3AC0E27C9034}" presName="spaceRect" presStyleCnt="0"/>
      <dgm:spPr/>
    </dgm:pt>
    <dgm:pt modelId="{7906D54A-393A-46A0-A61F-B0FB506E7367}" type="pres">
      <dgm:prSet presAssocID="{C1848381-E972-4551-820F-3AC0E27C9034}" presName="textRect" presStyleLbl="revTx" presStyleIdx="1" presStyleCnt="3">
        <dgm:presLayoutVars>
          <dgm:chMax val="1"/>
          <dgm:chPref val="1"/>
        </dgm:presLayoutVars>
      </dgm:prSet>
      <dgm:spPr/>
    </dgm:pt>
    <dgm:pt modelId="{F4940038-1EE7-4869-B4A2-10FFB30A21C2}" type="pres">
      <dgm:prSet presAssocID="{50607A4C-BF1E-4709-B362-1E8130ED57DF}" presName="sibTrans" presStyleCnt="0"/>
      <dgm:spPr/>
    </dgm:pt>
    <dgm:pt modelId="{710C76B5-367A-4269-9B1C-D66F367B4C30}" type="pres">
      <dgm:prSet presAssocID="{5F6B3063-20F4-4A08-8379-81CAA80648A2}" presName="compNode" presStyleCnt="0"/>
      <dgm:spPr/>
    </dgm:pt>
    <dgm:pt modelId="{C9DBDCC3-ACD6-470F-9AC8-C367262670E7}" type="pres">
      <dgm:prSet presAssocID="{5F6B3063-20F4-4A08-8379-81CAA80648A2}" presName="iconBgRect" presStyleLbl="bgShp" presStyleIdx="2" presStyleCnt="3"/>
      <dgm:spPr/>
    </dgm:pt>
    <dgm:pt modelId="{BC7375C9-5980-4175-8840-090C65D95A44}" type="pres">
      <dgm:prSet presAssocID="{5F6B3063-20F4-4A08-8379-81CAA80648A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23D0400B-670F-41F1-82B2-D41F54C5CB51}" type="pres">
      <dgm:prSet presAssocID="{5F6B3063-20F4-4A08-8379-81CAA80648A2}" presName="spaceRect" presStyleCnt="0"/>
      <dgm:spPr/>
    </dgm:pt>
    <dgm:pt modelId="{41638820-2BA4-43CC-A3D7-1243C57F7282}" type="pres">
      <dgm:prSet presAssocID="{5F6B3063-20F4-4A08-8379-81CAA80648A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4C7E766-57F7-45E9-8E65-B457206B982C}" srcId="{2C3AC925-D2DD-4943-B15D-870698002E18}" destId="{5F6B3063-20F4-4A08-8379-81CAA80648A2}" srcOrd="2" destOrd="0" parTransId="{A209313D-1FC8-44A5-A31A-A81A9D5704F7}" sibTransId="{71A89AD5-8982-4B56-B2E2-87655CC1E2E1}"/>
    <dgm:cxn modelId="{47FEF58D-E435-4121-AB70-5551F17F7A62}" srcId="{2C3AC925-D2DD-4943-B15D-870698002E18}" destId="{C1848381-E972-4551-820F-3AC0E27C9034}" srcOrd="1" destOrd="0" parTransId="{45B3BE5D-B71A-44C2-B078-8096BEEBD025}" sibTransId="{50607A4C-BF1E-4709-B362-1E8130ED57DF}"/>
    <dgm:cxn modelId="{CC76079D-4B86-4433-9E9B-9CC4ACCF7ED2}" type="presOf" srcId="{2C3AC925-D2DD-4943-B15D-870698002E18}" destId="{CE2F1A09-0355-4180-8EDC-B52DB926E41E}" srcOrd="0" destOrd="0" presId="urn:microsoft.com/office/officeart/2018/5/layout/IconCircleLabelList"/>
    <dgm:cxn modelId="{8F42FB9E-62FF-458A-8AC7-067BD49201F7}" type="presOf" srcId="{5F6B3063-20F4-4A08-8379-81CAA80648A2}" destId="{41638820-2BA4-43CC-A3D7-1243C57F7282}" srcOrd="0" destOrd="0" presId="urn:microsoft.com/office/officeart/2018/5/layout/IconCircleLabelList"/>
    <dgm:cxn modelId="{872075BB-CBD5-408B-864B-098FF0F805D7}" srcId="{2C3AC925-D2DD-4943-B15D-870698002E18}" destId="{3C430F12-D69A-4D50-8FD6-490852F32B35}" srcOrd="0" destOrd="0" parTransId="{89928A99-C337-4672-95EB-129566B439D5}" sibTransId="{57EA776A-5082-44FF-87D8-9A3EFC1D5B54}"/>
    <dgm:cxn modelId="{E8302AC1-91B6-4384-8D95-67FB9693D0F8}" type="presOf" srcId="{3C430F12-D69A-4D50-8FD6-490852F32B35}" destId="{29FDEE7B-BCF9-4FB2-9CB9-A2365E2AA916}" srcOrd="0" destOrd="0" presId="urn:microsoft.com/office/officeart/2018/5/layout/IconCircleLabelList"/>
    <dgm:cxn modelId="{09F0CEC8-0835-4795-BDEE-82B58731AB22}" type="presOf" srcId="{C1848381-E972-4551-820F-3AC0E27C9034}" destId="{7906D54A-393A-46A0-A61F-B0FB506E7367}" srcOrd="0" destOrd="0" presId="urn:microsoft.com/office/officeart/2018/5/layout/IconCircleLabelList"/>
    <dgm:cxn modelId="{A6A575E6-B508-4DD4-B807-9854F286BE2F}" type="presParOf" srcId="{CE2F1A09-0355-4180-8EDC-B52DB926E41E}" destId="{92B2A928-CDFB-4706-B724-85BEC0E82E38}" srcOrd="0" destOrd="0" presId="urn:microsoft.com/office/officeart/2018/5/layout/IconCircleLabelList"/>
    <dgm:cxn modelId="{5DA4ECFF-7502-406B-A337-F36F81128FA8}" type="presParOf" srcId="{92B2A928-CDFB-4706-B724-85BEC0E82E38}" destId="{4F402A69-E964-490F-9F28-1EF3DF9E4DA0}" srcOrd="0" destOrd="0" presId="urn:microsoft.com/office/officeart/2018/5/layout/IconCircleLabelList"/>
    <dgm:cxn modelId="{46A67213-8636-4326-9A3D-A064D07185AB}" type="presParOf" srcId="{92B2A928-CDFB-4706-B724-85BEC0E82E38}" destId="{2947A122-46DA-427A-BCDE-13CF17F83B98}" srcOrd="1" destOrd="0" presId="urn:microsoft.com/office/officeart/2018/5/layout/IconCircleLabelList"/>
    <dgm:cxn modelId="{0B13D525-E5DC-4F07-8FAD-DD84BA6E53E4}" type="presParOf" srcId="{92B2A928-CDFB-4706-B724-85BEC0E82E38}" destId="{F754189D-3D33-48F4-BC31-9253E68FBBC4}" srcOrd="2" destOrd="0" presId="urn:microsoft.com/office/officeart/2018/5/layout/IconCircleLabelList"/>
    <dgm:cxn modelId="{A954E651-4572-459E-A8B8-0A597BC0DE5F}" type="presParOf" srcId="{92B2A928-CDFB-4706-B724-85BEC0E82E38}" destId="{29FDEE7B-BCF9-4FB2-9CB9-A2365E2AA916}" srcOrd="3" destOrd="0" presId="urn:microsoft.com/office/officeart/2018/5/layout/IconCircleLabelList"/>
    <dgm:cxn modelId="{20686413-77DF-4E95-98C1-ECBA743A5D13}" type="presParOf" srcId="{CE2F1A09-0355-4180-8EDC-B52DB926E41E}" destId="{C01A20AC-BCAF-40D2-B7CF-3F8D6A2BFDE0}" srcOrd="1" destOrd="0" presId="urn:microsoft.com/office/officeart/2018/5/layout/IconCircleLabelList"/>
    <dgm:cxn modelId="{A7EB4432-2B0F-4D81-B2C4-5C806D00EFCE}" type="presParOf" srcId="{CE2F1A09-0355-4180-8EDC-B52DB926E41E}" destId="{6747694C-AA57-4508-B02C-DDE48E3D6733}" srcOrd="2" destOrd="0" presId="urn:microsoft.com/office/officeart/2018/5/layout/IconCircleLabelList"/>
    <dgm:cxn modelId="{4A3EABE4-219A-4C0B-A4C2-73ACCD45BB0C}" type="presParOf" srcId="{6747694C-AA57-4508-B02C-DDE48E3D6733}" destId="{AC8E76F4-BFF2-4630-B8EA-619EF69339FD}" srcOrd="0" destOrd="0" presId="urn:microsoft.com/office/officeart/2018/5/layout/IconCircleLabelList"/>
    <dgm:cxn modelId="{2244AF29-666C-46AD-9446-5E5EE65DDFB1}" type="presParOf" srcId="{6747694C-AA57-4508-B02C-DDE48E3D6733}" destId="{A839150C-BDFC-431F-A2B1-D7EF988C049B}" srcOrd="1" destOrd="0" presId="urn:microsoft.com/office/officeart/2018/5/layout/IconCircleLabelList"/>
    <dgm:cxn modelId="{5B0BE245-A272-441E-B7FB-4212FF635E3C}" type="presParOf" srcId="{6747694C-AA57-4508-B02C-DDE48E3D6733}" destId="{FC00C3D3-C164-442C-91B6-E51EDDA1E51D}" srcOrd="2" destOrd="0" presId="urn:microsoft.com/office/officeart/2018/5/layout/IconCircleLabelList"/>
    <dgm:cxn modelId="{D0B0A522-08C7-40EB-8981-187EB7008C0E}" type="presParOf" srcId="{6747694C-AA57-4508-B02C-DDE48E3D6733}" destId="{7906D54A-393A-46A0-A61F-B0FB506E7367}" srcOrd="3" destOrd="0" presId="urn:microsoft.com/office/officeart/2018/5/layout/IconCircleLabelList"/>
    <dgm:cxn modelId="{6C959C4D-C97E-4489-A225-15F37983D6BB}" type="presParOf" srcId="{CE2F1A09-0355-4180-8EDC-B52DB926E41E}" destId="{F4940038-1EE7-4869-B4A2-10FFB30A21C2}" srcOrd="3" destOrd="0" presId="urn:microsoft.com/office/officeart/2018/5/layout/IconCircleLabelList"/>
    <dgm:cxn modelId="{CA001265-C02F-4135-B318-32579B28B0FF}" type="presParOf" srcId="{CE2F1A09-0355-4180-8EDC-B52DB926E41E}" destId="{710C76B5-367A-4269-9B1C-D66F367B4C30}" srcOrd="4" destOrd="0" presId="urn:microsoft.com/office/officeart/2018/5/layout/IconCircleLabelList"/>
    <dgm:cxn modelId="{9E7C7AE8-8E0F-468B-8C1A-E8819C42B609}" type="presParOf" srcId="{710C76B5-367A-4269-9B1C-D66F367B4C30}" destId="{C9DBDCC3-ACD6-470F-9AC8-C367262670E7}" srcOrd="0" destOrd="0" presId="urn:microsoft.com/office/officeart/2018/5/layout/IconCircleLabelList"/>
    <dgm:cxn modelId="{3EB7BA9A-A4F9-4DC5-8DDA-58D446ED6A05}" type="presParOf" srcId="{710C76B5-367A-4269-9B1C-D66F367B4C30}" destId="{BC7375C9-5980-4175-8840-090C65D95A44}" srcOrd="1" destOrd="0" presId="urn:microsoft.com/office/officeart/2018/5/layout/IconCircleLabelList"/>
    <dgm:cxn modelId="{853CB231-A549-4C44-8BA0-CB7E04E2F8F5}" type="presParOf" srcId="{710C76B5-367A-4269-9B1C-D66F367B4C30}" destId="{23D0400B-670F-41F1-82B2-D41F54C5CB51}" srcOrd="2" destOrd="0" presId="urn:microsoft.com/office/officeart/2018/5/layout/IconCircleLabelList"/>
    <dgm:cxn modelId="{C12E0D4E-736B-4902-9853-B716067C49D5}" type="presParOf" srcId="{710C76B5-367A-4269-9B1C-D66F367B4C30}" destId="{41638820-2BA4-43CC-A3D7-1243C57F728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DE97E3-B264-4272-ADF4-FB8053ADCF76}" type="doc">
      <dgm:prSet loTypeId="urn:microsoft.com/office/officeart/2005/8/layout/default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F6B82A3-92F1-4DEF-9A69-D16880DFAB00}">
      <dgm:prSet/>
      <dgm:spPr/>
      <dgm:t>
        <a:bodyPr/>
        <a:lstStyle/>
        <a:p>
          <a:r>
            <a:rPr lang="en-US"/>
            <a:t>Social</a:t>
          </a:r>
        </a:p>
      </dgm:t>
    </dgm:pt>
    <dgm:pt modelId="{99526AF1-1846-4DDB-A350-9144C3731840}" type="parTrans" cxnId="{6B11AA81-8EC9-4290-897E-8904CBBAD6CB}">
      <dgm:prSet/>
      <dgm:spPr/>
      <dgm:t>
        <a:bodyPr/>
        <a:lstStyle/>
        <a:p>
          <a:endParaRPr lang="en-US"/>
        </a:p>
      </dgm:t>
    </dgm:pt>
    <dgm:pt modelId="{79CA1125-AEE3-409E-B615-68EF881D452E}" type="sibTrans" cxnId="{6B11AA81-8EC9-4290-897E-8904CBBAD6CB}">
      <dgm:prSet/>
      <dgm:spPr/>
      <dgm:t>
        <a:bodyPr/>
        <a:lstStyle/>
        <a:p>
          <a:endParaRPr lang="en-US"/>
        </a:p>
      </dgm:t>
    </dgm:pt>
    <dgm:pt modelId="{D5EB6F6A-BBC1-4006-AAC6-51289A5C6B93}">
      <dgm:prSet/>
      <dgm:spPr/>
      <dgm:t>
        <a:bodyPr/>
        <a:lstStyle/>
        <a:p>
          <a:r>
            <a:rPr lang="en-US"/>
            <a:t>Political</a:t>
          </a:r>
        </a:p>
      </dgm:t>
    </dgm:pt>
    <dgm:pt modelId="{1362A405-3262-4359-AA00-ED8B230120C5}" type="parTrans" cxnId="{A6074265-778F-46A2-A149-FCCB25616295}">
      <dgm:prSet/>
      <dgm:spPr/>
      <dgm:t>
        <a:bodyPr/>
        <a:lstStyle/>
        <a:p>
          <a:endParaRPr lang="en-US"/>
        </a:p>
      </dgm:t>
    </dgm:pt>
    <dgm:pt modelId="{60E81971-B0C9-4B19-8695-29DA96F79E63}" type="sibTrans" cxnId="{A6074265-778F-46A2-A149-FCCB25616295}">
      <dgm:prSet/>
      <dgm:spPr/>
      <dgm:t>
        <a:bodyPr/>
        <a:lstStyle/>
        <a:p>
          <a:endParaRPr lang="en-US"/>
        </a:p>
      </dgm:t>
    </dgm:pt>
    <dgm:pt modelId="{89E5BCAA-6D92-424D-8D8D-6D3274CA7EED}">
      <dgm:prSet/>
      <dgm:spPr/>
      <dgm:t>
        <a:bodyPr/>
        <a:lstStyle/>
        <a:p>
          <a:r>
            <a:rPr lang="en-US"/>
            <a:t>Economic</a:t>
          </a:r>
        </a:p>
      </dgm:t>
    </dgm:pt>
    <dgm:pt modelId="{D94D8DF8-C315-43A7-9008-38B8635A4D10}" type="parTrans" cxnId="{3D65EBE5-E969-4026-B184-4B8901E75EA7}">
      <dgm:prSet/>
      <dgm:spPr/>
      <dgm:t>
        <a:bodyPr/>
        <a:lstStyle/>
        <a:p>
          <a:endParaRPr lang="en-US"/>
        </a:p>
      </dgm:t>
    </dgm:pt>
    <dgm:pt modelId="{5BD28C75-A090-4FD0-80E4-BE12E7613CD1}" type="sibTrans" cxnId="{3D65EBE5-E969-4026-B184-4B8901E75EA7}">
      <dgm:prSet/>
      <dgm:spPr/>
      <dgm:t>
        <a:bodyPr/>
        <a:lstStyle/>
        <a:p>
          <a:endParaRPr lang="en-US"/>
        </a:p>
      </dgm:t>
    </dgm:pt>
    <dgm:pt modelId="{21DF1F06-DA2B-42AA-8347-B57299BE51E6}">
      <dgm:prSet/>
      <dgm:spPr/>
      <dgm:t>
        <a:bodyPr/>
        <a:lstStyle/>
        <a:p>
          <a:r>
            <a:rPr lang="en-US"/>
            <a:t>Environmental</a:t>
          </a:r>
        </a:p>
      </dgm:t>
    </dgm:pt>
    <dgm:pt modelId="{3626AC22-5944-4DEF-A77A-4ABCE10EC0E7}" type="parTrans" cxnId="{7D7ED824-A5F5-4F31-A2F9-E4BEE477F246}">
      <dgm:prSet/>
      <dgm:spPr/>
      <dgm:t>
        <a:bodyPr/>
        <a:lstStyle/>
        <a:p>
          <a:endParaRPr lang="en-US"/>
        </a:p>
      </dgm:t>
    </dgm:pt>
    <dgm:pt modelId="{AF6DCA65-8677-4966-9C34-DE1808BCB931}" type="sibTrans" cxnId="{7D7ED824-A5F5-4F31-A2F9-E4BEE477F246}">
      <dgm:prSet/>
      <dgm:spPr/>
      <dgm:t>
        <a:bodyPr/>
        <a:lstStyle/>
        <a:p>
          <a:endParaRPr lang="en-US"/>
        </a:p>
      </dgm:t>
    </dgm:pt>
    <dgm:pt modelId="{41D82C60-084E-4221-8675-879773DA1824}">
      <dgm:prSet/>
      <dgm:spPr/>
      <dgm:t>
        <a:bodyPr/>
        <a:lstStyle/>
        <a:p>
          <a:r>
            <a:rPr lang="en-US"/>
            <a:t>Cultural</a:t>
          </a:r>
        </a:p>
      </dgm:t>
    </dgm:pt>
    <dgm:pt modelId="{FE353DA3-355B-40DD-B848-6F89A9DEC4D6}" type="parTrans" cxnId="{6DA79186-F00F-434B-9CEE-C0F9B2A7D725}">
      <dgm:prSet/>
      <dgm:spPr/>
      <dgm:t>
        <a:bodyPr/>
        <a:lstStyle/>
        <a:p>
          <a:endParaRPr lang="en-US"/>
        </a:p>
      </dgm:t>
    </dgm:pt>
    <dgm:pt modelId="{5EB415A2-275E-41C9-8D22-C4166CE2A3B3}" type="sibTrans" cxnId="{6DA79186-F00F-434B-9CEE-C0F9B2A7D725}">
      <dgm:prSet/>
      <dgm:spPr/>
      <dgm:t>
        <a:bodyPr/>
        <a:lstStyle/>
        <a:p>
          <a:endParaRPr lang="en-US"/>
        </a:p>
      </dgm:t>
    </dgm:pt>
    <dgm:pt modelId="{A73228F8-45D1-294D-9127-C745DD01CB1B}" type="pres">
      <dgm:prSet presAssocID="{82DE97E3-B264-4272-ADF4-FB8053ADCF76}" presName="diagram" presStyleCnt="0">
        <dgm:presLayoutVars>
          <dgm:dir/>
          <dgm:resizeHandles val="exact"/>
        </dgm:presLayoutVars>
      </dgm:prSet>
      <dgm:spPr/>
    </dgm:pt>
    <dgm:pt modelId="{1566D6CA-1247-AF43-9E15-EAD3295FB7C4}" type="pres">
      <dgm:prSet presAssocID="{BF6B82A3-92F1-4DEF-9A69-D16880DFAB00}" presName="node" presStyleLbl="node1" presStyleIdx="0" presStyleCnt="5">
        <dgm:presLayoutVars>
          <dgm:bulletEnabled val="1"/>
        </dgm:presLayoutVars>
      </dgm:prSet>
      <dgm:spPr/>
    </dgm:pt>
    <dgm:pt modelId="{571E96C5-D4BB-324C-A96D-F069F5CE3C9E}" type="pres">
      <dgm:prSet presAssocID="{79CA1125-AEE3-409E-B615-68EF881D452E}" presName="sibTrans" presStyleCnt="0"/>
      <dgm:spPr/>
    </dgm:pt>
    <dgm:pt modelId="{6A0666EE-8AC5-854C-B6F1-545048FDA4EB}" type="pres">
      <dgm:prSet presAssocID="{D5EB6F6A-BBC1-4006-AAC6-51289A5C6B93}" presName="node" presStyleLbl="node1" presStyleIdx="1" presStyleCnt="5">
        <dgm:presLayoutVars>
          <dgm:bulletEnabled val="1"/>
        </dgm:presLayoutVars>
      </dgm:prSet>
      <dgm:spPr/>
    </dgm:pt>
    <dgm:pt modelId="{562A5039-BBD1-6540-A177-8CF3518AD6AE}" type="pres">
      <dgm:prSet presAssocID="{60E81971-B0C9-4B19-8695-29DA96F79E63}" presName="sibTrans" presStyleCnt="0"/>
      <dgm:spPr/>
    </dgm:pt>
    <dgm:pt modelId="{944A35F9-A1EC-BB49-B6A7-BA72F0099329}" type="pres">
      <dgm:prSet presAssocID="{89E5BCAA-6D92-424D-8D8D-6D3274CA7EED}" presName="node" presStyleLbl="node1" presStyleIdx="2" presStyleCnt="5">
        <dgm:presLayoutVars>
          <dgm:bulletEnabled val="1"/>
        </dgm:presLayoutVars>
      </dgm:prSet>
      <dgm:spPr/>
    </dgm:pt>
    <dgm:pt modelId="{D12F29AD-BA90-3E43-8308-A9DB2378C81A}" type="pres">
      <dgm:prSet presAssocID="{5BD28C75-A090-4FD0-80E4-BE12E7613CD1}" presName="sibTrans" presStyleCnt="0"/>
      <dgm:spPr/>
    </dgm:pt>
    <dgm:pt modelId="{053296CB-1FC9-7B4E-A07A-E7E3E90A0B23}" type="pres">
      <dgm:prSet presAssocID="{21DF1F06-DA2B-42AA-8347-B57299BE51E6}" presName="node" presStyleLbl="node1" presStyleIdx="3" presStyleCnt="5">
        <dgm:presLayoutVars>
          <dgm:bulletEnabled val="1"/>
        </dgm:presLayoutVars>
      </dgm:prSet>
      <dgm:spPr/>
    </dgm:pt>
    <dgm:pt modelId="{DA277A55-1236-4946-BB0C-0E83091C02C2}" type="pres">
      <dgm:prSet presAssocID="{AF6DCA65-8677-4966-9C34-DE1808BCB931}" presName="sibTrans" presStyleCnt="0"/>
      <dgm:spPr/>
    </dgm:pt>
    <dgm:pt modelId="{BF3A7402-75D6-3846-A7A0-9C2F97EA3521}" type="pres">
      <dgm:prSet presAssocID="{41D82C60-084E-4221-8675-879773DA1824}" presName="node" presStyleLbl="node1" presStyleIdx="4" presStyleCnt="5">
        <dgm:presLayoutVars>
          <dgm:bulletEnabled val="1"/>
        </dgm:presLayoutVars>
      </dgm:prSet>
      <dgm:spPr/>
    </dgm:pt>
  </dgm:ptLst>
  <dgm:cxnLst>
    <dgm:cxn modelId="{ED91600C-3A11-4F41-972F-3A8789BD0904}" type="presOf" srcId="{BF6B82A3-92F1-4DEF-9A69-D16880DFAB00}" destId="{1566D6CA-1247-AF43-9E15-EAD3295FB7C4}" srcOrd="0" destOrd="0" presId="urn:microsoft.com/office/officeart/2005/8/layout/default"/>
    <dgm:cxn modelId="{E7BE5E1A-1854-6647-B491-0174641B9820}" type="presOf" srcId="{89E5BCAA-6D92-424D-8D8D-6D3274CA7EED}" destId="{944A35F9-A1EC-BB49-B6A7-BA72F0099329}" srcOrd="0" destOrd="0" presId="urn:microsoft.com/office/officeart/2005/8/layout/default"/>
    <dgm:cxn modelId="{7D7ED824-A5F5-4F31-A2F9-E4BEE477F246}" srcId="{82DE97E3-B264-4272-ADF4-FB8053ADCF76}" destId="{21DF1F06-DA2B-42AA-8347-B57299BE51E6}" srcOrd="3" destOrd="0" parTransId="{3626AC22-5944-4DEF-A77A-4ABCE10EC0E7}" sibTransId="{AF6DCA65-8677-4966-9C34-DE1808BCB931}"/>
    <dgm:cxn modelId="{5FE61728-DBD6-AC4C-9A10-DED07FFB46AD}" type="presOf" srcId="{82DE97E3-B264-4272-ADF4-FB8053ADCF76}" destId="{A73228F8-45D1-294D-9127-C745DD01CB1B}" srcOrd="0" destOrd="0" presId="urn:microsoft.com/office/officeart/2005/8/layout/default"/>
    <dgm:cxn modelId="{23435337-32E5-714F-897B-0E355BB6D5CB}" type="presOf" srcId="{D5EB6F6A-BBC1-4006-AAC6-51289A5C6B93}" destId="{6A0666EE-8AC5-854C-B6F1-545048FDA4EB}" srcOrd="0" destOrd="0" presId="urn:microsoft.com/office/officeart/2005/8/layout/default"/>
    <dgm:cxn modelId="{A6074265-778F-46A2-A149-FCCB25616295}" srcId="{82DE97E3-B264-4272-ADF4-FB8053ADCF76}" destId="{D5EB6F6A-BBC1-4006-AAC6-51289A5C6B93}" srcOrd="1" destOrd="0" parTransId="{1362A405-3262-4359-AA00-ED8B230120C5}" sibTransId="{60E81971-B0C9-4B19-8695-29DA96F79E63}"/>
    <dgm:cxn modelId="{6B11AA81-8EC9-4290-897E-8904CBBAD6CB}" srcId="{82DE97E3-B264-4272-ADF4-FB8053ADCF76}" destId="{BF6B82A3-92F1-4DEF-9A69-D16880DFAB00}" srcOrd="0" destOrd="0" parTransId="{99526AF1-1846-4DDB-A350-9144C3731840}" sibTransId="{79CA1125-AEE3-409E-B615-68EF881D452E}"/>
    <dgm:cxn modelId="{6DA79186-F00F-434B-9CEE-C0F9B2A7D725}" srcId="{82DE97E3-B264-4272-ADF4-FB8053ADCF76}" destId="{41D82C60-084E-4221-8675-879773DA1824}" srcOrd="4" destOrd="0" parTransId="{FE353DA3-355B-40DD-B848-6F89A9DEC4D6}" sibTransId="{5EB415A2-275E-41C9-8D22-C4166CE2A3B3}"/>
    <dgm:cxn modelId="{B32B578A-779D-F547-A0B2-F083E13A643C}" type="presOf" srcId="{41D82C60-084E-4221-8675-879773DA1824}" destId="{BF3A7402-75D6-3846-A7A0-9C2F97EA3521}" srcOrd="0" destOrd="0" presId="urn:microsoft.com/office/officeart/2005/8/layout/default"/>
    <dgm:cxn modelId="{2E87B5D0-56F7-5349-B754-EA62AE135FE4}" type="presOf" srcId="{21DF1F06-DA2B-42AA-8347-B57299BE51E6}" destId="{053296CB-1FC9-7B4E-A07A-E7E3E90A0B23}" srcOrd="0" destOrd="0" presId="urn:microsoft.com/office/officeart/2005/8/layout/default"/>
    <dgm:cxn modelId="{3D65EBE5-E969-4026-B184-4B8901E75EA7}" srcId="{82DE97E3-B264-4272-ADF4-FB8053ADCF76}" destId="{89E5BCAA-6D92-424D-8D8D-6D3274CA7EED}" srcOrd="2" destOrd="0" parTransId="{D94D8DF8-C315-43A7-9008-38B8635A4D10}" sibTransId="{5BD28C75-A090-4FD0-80E4-BE12E7613CD1}"/>
    <dgm:cxn modelId="{3EA8497C-A48A-774E-ADA6-98A9E15341F4}" type="presParOf" srcId="{A73228F8-45D1-294D-9127-C745DD01CB1B}" destId="{1566D6CA-1247-AF43-9E15-EAD3295FB7C4}" srcOrd="0" destOrd="0" presId="urn:microsoft.com/office/officeart/2005/8/layout/default"/>
    <dgm:cxn modelId="{43D129F6-5A18-AF48-AFD0-B0FEDDD7BC87}" type="presParOf" srcId="{A73228F8-45D1-294D-9127-C745DD01CB1B}" destId="{571E96C5-D4BB-324C-A96D-F069F5CE3C9E}" srcOrd="1" destOrd="0" presId="urn:microsoft.com/office/officeart/2005/8/layout/default"/>
    <dgm:cxn modelId="{0B02DAC9-CA79-3D4D-8D4E-0791A6AF11E0}" type="presParOf" srcId="{A73228F8-45D1-294D-9127-C745DD01CB1B}" destId="{6A0666EE-8AC5-854C-B6F1-545048FDA4EB}" srcOrd="2" destOrd="0" presId="urn:microsoft.com/office/officeart/2005/8/layout/default"/>
    <dgm:cxn modelId="{5EAAE5F1-40F2-A249-AE41-ABBCE7828E4A}" type="presParOf" srcId="{A73228F8-45D1-294D-9127-C745DD01CB1B}" destId="{562A5039-BBD1-6540-A177-8CF3518AD6AE}" srcOrd="3" destOrd="0" presId="urn:microsoft.com/office/officeart/2005/8/layout/default"/>
    <dgm:cxn modelId="{1BA4E6AB-73EA-E341-9AAA-24A30814B88D}" type="presParOf" srcId="{A73228F8-45D1-294D-9127-C745DD01CB1B}" destId="{944A35F9-A1EC-BB49-B6A7-BA72F0099329}" srcOrd="4" destOrd="0" presId="urn:microsoft.com/office/officeart/2005/8/layout/default"/>
    <dgm:cxn modelId="{78E2BD42-27BE-3C45-82A8-C6B7F2AE3D82}" type="presParOf" srcId="{A73228F8-45D1-294D-9127-C745DD01CB1B}" destId="{D12F29AD-BA90-3E43-8308-A9DB2378C81A}" srcOrd="5" destOrd="0" presId="urn:microsoft.com/office/officeart/2005/8/layout/default"/>
    <dgm:cxn modelId="{0FBD302B-E110-9241-A116-E76B1D367B2D}" type="presParOf" srcId="{A73228F8-45D1-294D-9127-C745DD01CB1B}" destId="{053296CB-1FC9-7B4E-A07A-E7E3E90A0B23}" srcOrd="6" destOrd="0" presId="urn:microsoft.com/office/officeart/2005/8/layout/default"/>
    <dgm:cxn modelId="{7050ABDA-AAA3-254F-B229-E29298FCFFD9}" type="presParOf" srcId="{A73228F8-45D1-294D-9127-C745DD01CB1B}" destId="{DA277A55-1236-4946-BB0C-0E83091C02C2}" srcOrd="7" destOrd="0" presId="urn:microsoft.com/office/officeart/2005/8/layout/default"/>
    <dgm:cxn modelId="{C10474F7-8B5A-D041-8BB5-8340E1035A49}" type="presParOf" srcId="{A73228F8-45D1-294D-9127-C745DD01CB1B}" destId="{BF3A7402-75D6-3846-A7A0-9C2F97EA352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C9CFC3-D5DA-4977-9A40-AE64E149128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8D8D726-1586-4651-A4C6-4347FA48D0F3}">
      <dgm:prSet/>
      <dgm:spPr/>
      <dgm:t>
        <a:bodyPr/>
        <a:lstStyle/>
        <a:p>
          <a:r>
            <a:rPr lang="en-US"/>
            <a:t>Your opinion + facts</a:t>
          </a:r>
        </a:p>
      </dgm:t>
    </dgm:pt>
    <dgm:pt modelId="{D1E3F4E5-C339-47DE-BAA1-FC190E9638D1}" type="parTrans" cxnId="{4DC5B7D6-E554-4F21-885F-80DDD2C03EA9}">
      <dgm:prSet/>
      <dgm:spPr/>
      <dgm:t>
        <a:bodyPr/>
        <a:lstStyle/>
        <a:p>
          <a:endParaRPr lang="en-US"/>
        </a:p>
      </dgm:t>
    </dgm:pt>
    <dgm:pt modelId="{05D1247D-A209-4465-AE51-49F6BBED14A4}" type="sibTrans" cxnId="{4DC5B7D6-E554-4F21-885F-80DDD2C03EA9}">
      <dgm:prSet/>
      <dgm:spPr/>
      <dgm:t>
        <a:bodyPr/>
        <a:lstStyle/>
        <a:p>
          <a:endParaRPr lang="en-US"/>
        </a:p>
      </dgm:t>
    </dgm:pt>
    <dgm:pt modelId="{871750BC-97CA-4A62-B213-5DAC11E3B5ED}">
      <dgm:prSet/>
      <dgm:spPr/>
      <dgm:t>
        <a:bodyPr/>
        <a:lstStyle/>
        <a:p>
          <a:r>
            <a:rPr lang="en-US"/>
            <a:t>What you believe about a topic and why.</a:t>
          </a:r>
        </a:p>
      </dgm:t>
    </dgm:pt>
    <dgm:pt modelId="{46657C77-5E66-4CA6-BA32-FFE1B50C494F}" type="parTrans" cxnId="{D02743E9-3BB4-452B-9D5B-68C9291B68F8}">
      <dgm:prSet/>
      <dgm:spPr/>
      <dgm:t>
        <a:bodyPr/>
        <a:lstStyle/>
        <a:p>
          <a:endParaRPr lang="en-US"/>
        </a:p>
      </dgm:t>
    </dgm:pt>
    <dgm:pt modelId="{1D43DB84-0DF8-465F-BB2F-350570B0CB35}" type="sibTrans" cxnId="{D02743E9-3BB4-452B-9D5B-68C9291B68F8}">
      <dgm:prSet/>
      <dgm:spPr/>
      <dgm:t>
        <a:bodyPr/>
        <a:lstStyle/>
        <a:p>
          <a:endParaRPr lang="en-US"/>
        </a:p>
      </dgm:t>
    </dgm:pt>
    <dgm:pt modelId="{DF649525-E0EA-44EF-85BE-702F1770F623}">
      <dgm:prSet/>
      <dgm:spPr/>
      <dgm:t>
        <a:bodyPr/>
        <a:lstStyle/>
        <a:p>
          <a:r>
            <a:rPr lang="en-US"/>
            <a:t>A topic, a claim, and the supports (ideas or sources) you be using.</a:t>
          </a:r>
        </a:p>
      </dgm:t>
    </dgm:pt>
    <dgm:pt modelId="{9E4DC9B3-3A18-4B78-8F0F-31305C8144CF}" type="parTrans" cxnId="{61CA8F75-A9A8-46A1-9B01-B0647851FF0A}">
      <dgm:prSet/>
      <dgm:spPr/>
      <dgm:t>
        <a:bodyPr/>
        <a:lstStyle/>
        <a:p>
          <a:endParaRPr lang="en-US"/>
        </a:p>
      </dgm:t>
    </dgm:pt>
    <dgm:pt modelId="{E85719DB-EBB4-405D-9CBC-7074C51053FD}" type="sibTrans" cxnId="{61CA8F75-A9A8-46A1-9B01-B0647851FF0A}">
      <dgm:prSet/>
      <dgm:spPr/>
      <dgm:t>
        <a:bodyPr/>
        <a:lstStyle/>
        <a:p>
          <a:endParaRPr lang="en-US"/>
        </a:p>
      </dgm:t>
    </dgm:pt>
    <dgm:pt modelId="{0C449C21-8E1E-6649-9986-6B13872BE1CC}" type="pres">
      <dgm:prSet presAssocID="{26C9CFC3-D5DA-4977-9A40-AE64E1491289}" presName="linear" presStyleCnt="0">
        <dgm:presLayoutVars>
          <dgm:animLvl val="lvl"/>
          <dgm:resizeHandles val="exact"/>
        </dgm:presLayoutVars>
      </dgm:prSet>
      <dgm:spPr/>
    </dgm:pt>
    <dgm:pt modelId="{A879929B-0DC6-544F-B56C-0BDE20631694}" type="pres">
      <dgm:prSet presAssocID="{58D8D726-1586-4651-A4C6-4347FA48D0F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40416AD-A856-FA47-A6DB-3E7A01148C2F}" type="pres">
      <dgm:prSet presAssocID="{05D1247D-A209-4465-AE51-49F6BBED14A4}" presName="spacer" presStyleCnt="0"/>
      <dgm:spPr/>
    </dgm:pt>
    <dgm:pt modelId="{65FAD54D-5220-2D40-8980-73A205DEDC44}" type="pres">
      <dgm:prSet presAssocID="{871750BC-97CA-4A62-B213-5DAC11E3B5E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E2F24B1-2184-414E-BD1D-4037322CB9AC}" type="pres">
      <dgm:prSet presAssocID="{1D43DB84-0DF8-465F-BB2F-350570B0CB35}" presName="spacer" presStyleCnt="0"/>
      <dgm:spPr/>
    </dgm:pt>
    <dgm:pt modelId="{5D7BE571-5ED0-F647-9C4E-6B5C15B9E77E}" type="pres">
      <dgm:prSet presAssocID="{DF649525-E0EA-44EF-85BE-702F1770F62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1710406-83DD-CD43-ACB2-585144BC7E14}" type="presOf" srcId="{26C9CFC3-D5DA-4977-9A40-AE64E1491289}" destId="{0C449C21-8E1E-6649-9986-6B13872BE1CC}" srcOrd="0" destOrd="0" presId="urn:microsoft.com/office/officeart/2005/8/layout/vList2"/>
    <dgm:cxn modelId="{AD394327-C715-7447-8527-9544F1865035}" type="presOf" srcId="{871750BC-97CA-4A62-B213-5DAC11E3B5ED}" destId="{65FAD54D-5220-2D40-8980-73A205DEDC44}" srcOrd="0" destOrd="0" presId="urn:microsoft.com/office/officeart/2005/8/layout/vList2"/>
    <dgm:cxn modelId="{61CA8F75-A9A8-46A1-9B01-B0647851FF0A}" srcId="{26C9CFC3-D5DA-4977-9A40-AE64E1491289}" destId="{DF649525-E0EA-44EF-85BE-702F1770F623}" srcOrd="2" destOrd="0" parTransId="{9E4DC9B3-3A18-4B78-8F0F-31305C8144CF}" sibTransId="{E85719DB-EBB4-405D-9CBC-7074C51053FD}"/>
    <dgm:cxn modelId="{937CF3A7-54C1-BC41-8416-DF03C83CC333}" type="presOf" srcId="{DF649525-E0EA-44EF-85BE-702F1770F623}" destId="{5D7BE571-5ED0-F647-9C4E-6B5C15B9E77E}" srcOrd="0" destOrd="0" presId="urn:microsoft.com/office/officeart/2005/8/layout/vList2"/>
    <dgm:cxn modelId="{4DC5B7D6-E554-4F21-885F-80DDD2C03EA9}" srcId="{26C9CFC3-D5DA-4977-9A40-AE64E1491289}" destId="{58D8D726-1586-4651-A4C6-4347FA48D0F3}" srcOrd="0" destOrd="0" parTransId="{D1E3F4E5-C339-47DE-BAA1-FC190E9638D1}" sibTransId="{05D1247D-A209-4465-AE51-49F6BBED14A4}"/>
    <dgm:cxn modelId="{787981E7-C8BD-B748-9EB9-C73963BC5A3E}" type="presOf" srcId="{58D8D726-1586-4651-A4C6-4347FA48D0F3}" destId="{A879929B-0DC6-544F-B56C-0BDE20631694}" srcOrd="0" destOrd="0" presId="urn:microsoft.com/office/officeart/2005/8/layout/vList2"/>
    <dgm:cxn modelId="{D02743E9-3BB4-452B-9D5B-68C9291B68F8}" srcId="{26C9CFC3-D5DA-4977-9A40-AE64E1491289}" destId="{871750BC-97CA-4A62-B213-5DAC11E3B5ED}" srcOrd="1" destOrd="0" parTransId="{46657C77-5E66-4CA6-BA32-FFE1B50C494F}" sibTransId="{1D43DB84-0DF8-465F-BB2F-350570B0CB35}"/>
    <dgm:cxn modelId="{C9A1F6E4-779B-6043-BFEC-561A3A33DDDB}" type="presParOf" srcId="{0C449C21-8E1E-6649-9986-6B13872BE1CC}" destId="{A879929B-0DC6-544F-B56C-0BDE20631694}" srcOrd="0" destOrd="0" presId="urn:microsoft.com/office/officeart/2005/8/layout/vList2"/>
    <dgm:cxn modelId="{C0E565E8-2CCB-914D-99E0-73F8CF67A087}" type="presParOf" srcId="{0C449C21-8E1E-6649-9986-6B13872BE1CC}" destId="{C40416AD-A856-FA47-A6DB-3E7A01148C2F}" srcOrd="1" destOrd="0" presId="urn:microsoft.com/office/officeart/2005/8/layout/vList2"/>
    <dgm:cxn modelId="{C7229A3A-F55B-7245-A01C-B921DEE3F8C3}" type="presParOf" srcId="{0C449C21-8E1E-6649-9986-6B13872BE1CC}" destId="{65FAD54D-5220-2D40-8980-73A205DEDC44}" srcOrd="2" destOrd="0" presId="urn:microsoft.com/office/officeart/2005/8/layout/vList2"/>
    <dgm:cxn modelId="{CD1A0F78-225E-8440-9525-AA6B91A4901A}" type="presParOf" srcId="{0C449C21-8E1E-6649-9986-6B13872BE1CC}" destId="{EE2F24B1-2184-414E-BD1D-4037322CB9AC}" srcOrd="3" destOrd="0" presId="urn:microsoft.com/office/officeart/2005/8/layout/vList2"/>
    <dgm:cxn modelId="{8DB27064-A782-F642-A25A-633CC64CD20F}" type="presParOf" srcId="{0C449C21-8E1E-6649-9986-6B13872BE1CC}" destId="{5D7BE571-5ED0-F647-9C4E-6B5C15B9E77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17EA23-47A1-41E1-8A1E-CFE745FAC8D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FC27233-1AF0-4378-9F5E-641D5E999780}">
      <dgm:prSet/>
      <dgm:spPr/>
      <dgm:t>
        <a:bodyPr/>
        <a:lstStyle/>
        <a:p>
          <a:r>
            <a:rPr lang="en-US"/>
            <a:t>What is the media? </a:t>
          </a:r>
        </a:p>
      </dgm:t>
    </dgm:pt>
    <dgm:pt modelId="{F3DB4121-83E1-4C07-9678-58CF7F5EA763}" type="parTrans" cxnId="{DB84774B-BBFE-4638-A366-251828BFBD1E}">
      <dgm:prSet/>
      <dgm:spPr/>
      <dgm:t>
        <a:bodyPr/>
        <a:lstStyle/>
        <a:p>
          <a:endParaRPr lang="en-US"/>
        </a:p>
      </dgm:t>
    </dgm:pt>
    <dgm:pt modelId="{FA775DE8-8B39-4C4E-A5D9-BE48B4465994}" type="sibTrans" cxnId="{DB84774B-BBFE-4638-A366-251828BFBD1E}">
      <dgm:prSet/>
      <dgm:spPr/>
      <dgm:t>
        <a:bodyPr/>
        <a:lstStyle/>
        <a:p>
          <a:endParaRPr lang="en-US"/>
        </a:p>
      </dgm:t>
    </dgm:pt>
    <dgm:pt modelId="{8264E4B2-B776-44FA-BDC6-686B58711EBA}">
      <dgm:prSet/>
      <dgm:spPr/>
      <dgm:t>
        <a:bodyPr/>
        <a:lstStyle/>
        <a:p>
          <a:r>
            <a:rPr lang="en-US"/>
            <a:t>Do you trust the media?</a:t>
          </a:r>
        </a:p>
      </dgm:t>
    </dgm:pt>
    <dgm:pt modelId="{355EE9A6-2139-49B9-9E25-6062A51B7A5A}" type="parTrans" cxnId="{EE2BE798-FAAF-4274-A739-AF29EA3FBEC3}">
      <dgm:prSet/>
      <dgm:spPr/>
      <dgm:t>
        <a:bodyPr/>
        <a:lstStyle/>
        <a:p>
          <a:endParaRPr lang="en-US"/>
        </a:p>
      </dgm:t>
    </dgm:pt>
    <dgm:pt modelId="{A9950D79-66FD-4B1D-95FC-279BB4572637}" type="sibTrans" cxnId="{EE2BE798-FAAF-4274-A739-AF29EA3FBEC3}">
      <dgm:prSet/>
      <dgm:spPr/>
      <dgm:t>
        <a:bodyPr/>
        <a:lstStyle/>
        <a:p>
          <a:endParaRPr lang="en-US"/>
        </a:p>
      </dgm:t>
    </dgm:pt>
    <dgm:pt modelId="{62B6675B-EA8F-43C5-90D5-56FF5843E4B1}">
      <dgm:prSet/>
      <dgm:spPr/>
      <dgm:t>
        <a:bodyPr/>
        <a:lstStyle/>
        <a:p>
          <a:r>
            <a:rPr lang="en-US"/>
            <a:t>What do you think about Donald Trump expelling some media outlets?</a:t>
          </a:r>
        </a:p>
      </dgm:t>
    </dgm:pt>
    <dgm:pt modelId="{EC604B89-6871-4461-8E5C-AE3D9E09814E}" type="parTrans" cxnId="{0F05723D-1732-4802-AB7F-217BC4433F34}">
      <dgm:prSet/>
      <dgm:spPr/>
      <dgm:t>
        <a:bodyPr/>
        <a:lstStyle/>
        <a:p>
          <a:endParaRPr lang="en-US"/>
        </a:p>
      </dgm:t>
    </dgm:pt>
    <dgm:pt modelId="{F04B4D3C-E3DF-47D7-A05C-25E57EB84B6E}" type="sibTrans" cxnId="{0F05723D-1732-4802-AB7F-217BC4433F34}">
      <dgm:prSet/>
      <dgm:spPr/>
      <dgm:t>
        <a:bodyPr/>
        <a:lstStyle/>
        <a:p>
          <a:endParaRPr lang="en-US"/>
        </a:p>
      </dgm:t>
    </dgm:pt>
    <dgm:pt modelId="{9920012A-33E6-41C4-85B2-DF569BEA0A7D}" type="pres">
      <dgm:prSet presAssocID="{0517EA23-47A1-41E1-8A1E-CFE745FAC8D2}" presName="root" presStyleCnt="0">
        <dgm:presLayoutVars>
          <dgm:dir/>
          <dgm:resizeHandles val="exact"/>
        </dgm:presLayoutVars>
      </dgm:prSet>
      <dgm:spPr/>
    </dgm:pt>
    <dgm:pt modelId="{75F876DD-DC5A-46F4-BA8A-B4C63A7FD0E6}" type="pres">
      <dgm:prSet presAssocID="{9FC27233-1AF0-4378-9F5E-641D5E999780}" presName="compNode" presStyleCnt="0"/>
      <dgm:spPr/>
    </dgm:pt>
    <dgm:pt modelId="{19B2D97F-373F-4273-A066-75305ABA68A9}" type="pres">
      <dgm:prSet presAssocID="{9FC27233-1AF0-4378-9F5E-641D5E999780}" presName="bgRect" presStyleLbl="bgShp" presStyleIdx="0" presStyleCnt="3"/>
      <dgm:spPr/>
    </dgm:pt>
    <dgm:pt modelId="{2CB8C10E-6BFB-43C2-ACDF-8D59354D5BFD}" type="pres">
      <dgm:prSet presAssocID="{9FC27233-1AF0-4378-9F5E-641D5E99978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"/>
        </a:ext>
      </dgm:extLst>
    </dgm:pt>
    <dgm:pt modelId="{FFC6F633-AE5B-4DE6-9574-E8D4BBFA22D8}" type="pres">
      <dgm:prSet presAssocID="{9FC27233-1AF0-4378-9F5E-641D5E999780}" presName="spaceRect" presStyleCnt="0"/>
      <dgm:spPr/>
    </dgm:pt>
    <dgm:pt modelId="{4D88FB73-B833-4E43-BBA3-667EAB7764EC}" type="pres">
      <dgm:prSet presAssocID="{9FC27233-1AF0-4378-9F5E-641D5E999780}" presName="parTx" presStyleLbl="revTx" presStyleIdx="0" presStyleCnt="3">
        <dgm:presLayoutVars>
          <dgm:chMax val="0"/>
          <dgm:chPref val="0"/>
        </dgm:presLayoutVars>
      </dgm:prSet>
      <dgm:spPr/>
    </dgm:pt>
    <dgm:pt modelId="{747BCA76-8658-41E4-86CD-94CFE4B75A1A}" type="pres">
      <dgm:prSet presAssocID="{FA775DE8-8B39-4C4E-A5D9-BE48B4465994}" presName="sibTrans" presStyleCnt="0"/>
      <dgm:spPr/>
    </dgm:pt>
    <dgm:pt modelId="{147EFDD2-BCE4-466D-9547-16EAA6BF9BE3}" type="pres">
      <dgm:prSet presAssocID="{8264E4B2-B776-44FA-BDC6-686B58711EBA}" presName="compNode" presStyleCnt="0"/>
      <dgm:spPr/>
    </dgm:pt>
    <dgm:pt modelId="{C9AB36B5-C47C-4046-87BC-4601DC7EE9B2}" type="pres">
      <dgm:prSet presAssocID="{8264E4B2-B776-44FA-BDC6-686B58711EBA}" presName="bgRect" presStyleLbl="bgShp" presStyleIdx="1" presStyleCnt="3"/>
      <dgm:spPr/>
    </dgm:pt>
    <dgm:pt modelId="{9AD7D5C9-6B6A-454A-84A6-2AAEF86B2E7B}" type="pres">
      <dgm:prSet presAssocID="{8264E4B2-B776-44FA-BDC6-686B58711EBA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CA15282F-824E-4EF0-AD03-3CAEFAA80ED3}" type="pres">
      <dgm:prSet presAssocID="{8264E4B2-B776-44FA-BDC6-686B58711EBA}" presName="spaceRect" presStyleCnt="0"/>
      <dgm:spPr/>
    </dgm:pt>
    <dgm:pt modelId="{82422FF9-EEAE-4F6E-BEBF-24B82AA08320}" type="pres">
      <dgm:prSet presAssocID="{8264E4B2-B776-44FA-BDC6-686B58711EBA}" presName="parTx" presStyleLbl="revTx" presStyleIdx="1" presStyleCnt="3">
        <dgm:presLayoutVars>
          <dgm:chMax val="0"/>
          <dgm:chPref val="0"/>
        </dgm:presLayoutVars>
      </dgm:prSet>
      <dgm:spPr/>
    </dgm:pt>
    <dgm:pt modelId="{1BF10FC5-C547-4832-9FBF-12FAC10F641F}" type="pres">
      <dgm:prSet presAssocID="{A9950D79-66FD-4B1D-95FC-279BB4572637}" presName="sibTrans" presStyleCnt="0"/>
      <dgm:spPr/>
    </dgm:pt>
    <dgm:pt modelId="{D9F65170-E9D7-4DF0-8405-8EC963F771DE}" type="pres">
      <dgm:prSet presAssocID="{62B6675B-EA8F-43C5-90D5-56FF5843E4B1}" presName="compNode" presStyleCnt="0"/>
      <dgm:spPr/>
    </dgm:pt>
    <dgm:pt modelId="{4D6C7181-9D72-4258-B7CB-2619CE86C20E}" type="pres">
      <dgm:prSet presAssocID="{62B6675B-EA8F-43C5-90D5-56FF5843E4B1}" presName="bgRect" presStyleLbl="bgShp" presStyleIdx="2" presStyleCnt="3"/>
      <dgm:spPr/>
    </dgm:pt>
    <dgm:pt modelId="{79AAFA9E-4B85-4E1D-AAF2-41E0E9C50386}" type="pres">
      <dgm:prSet presAssocID="{62B6675B-EA8F-43C5-90D5-56FF5843E4B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5AFE8547-0CD4-4CD1-8EE1-5FE80B91CE1C}" type="pres">
      <dgm:prSet presAssocID="{62B6675B-EA8F-43C5-90D5-56FF5843E4B1}" presName="spaceRect" presStyleCnt="0"/>
      <dgm:spPr/>
    </dgm:pt>
    <dgm:pt modelId="{74B6F368-5ACE-466D-87C7-FA7B87522EB1}" type="pres">
      <dgm:prSet presAssocID="{62B6675B-EA8F-43C5-90D5-56FF5843E4B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4C30E15-00D0-4D5A-8446-E3E1D4A79CD1}" type="presOf" srcId="{0517EA23-47A1-41E1-8A1E-CFE745FAC8D2}" destId="{9920012A-33E6-41C4-85B2-DF569BEA0A7D}" srcOrd="0" destOrd="0" presId="urn:microsoft.com/office/officeart/2018/2/layout/IconVerticalSolidList"/>
    <dgm:cxn modelId="{2E2A623A-EDC5-41D5-93FC-CC6FE6196F53}" type="presOf" srcId="{9FC27233-1AF0-4378-9F5E-641D5E999780}" destId="{4D88FB73-B833-4E43-BBA3-667EAB7764EC}" srcOrd="0" destOrd="0" presId="urn:microsoft.com/office/officeart/2018/2/layout/IconVerticalSolidList"/>
    <dgm:cxn modelId="{0F05723D-1732-4802-AB7F-217BC4433F34}" srcId="{0517EA23-47A1-41E1-8A1E-CFE745FAC8D2}" destId="{62B6675B-EA8F-43C5-90D5-56FF5843E4B1}" srcOrd="2" destOrd="0" parTransId="{EC604B89-6871-4461-8E5C-AE3D9E09814E}" sibTransId="{F04B4D3C-E3DF-47D7-A05C-25E57EB84B6E}"/>
    <dgm:cxn modelId="{B996FD42-80E9-4C07-8E50-CB7E9455E073}" type="presOf" srcId="{62B6675B-EA8F-43C5-90D5-56FF5843E4B1}" destId="{74B6F368-5ACE-466D-87C7-FA7B87522EB1}" srcOrd="0" destOrd="0" presId="urn:microsoft.com/office/officeart/2018/2/layout/IconVerticalSolidList"/>
    <dgm:cxn modelId="{7948F147-254D-4F05-9465-F1BF39458EB2}" type="presOf" srcId="{8264E4B2-B776-44FA-BDC6-686B58711EBA}" destId="{82422FF9-EEAE-4F6E-BEBF-24B82AA08320}" srcOrd="0" destOrd="0" presId="urn:microsoft.com/office/officeart/2018/2/layout/IconVerticalSolidList"/>
    <dgm:cxn modelId="{DB84774B-BBFE-4638-A366-251828BFBD1E}" srcId="{0517EA23-47A1-41E1-8A1E-CFE745FAC8D2}" destId="{9FC27233-1AF0-4378-9F5E-641D5E999780}" srcOrd="0" destOrd="0" parTransId="{F3DB4121-83E1-4C07-9678-58CF7F5EA763}" sibTransId="{FA775DE8-8B39-4C4E-A5D9-BE48B4465994}"/>
    <dgm:cxn modelId="{EE2BE798-FAAF-4274-A739-AF29EA3FBEC3}" srcId="{0517EA23-47A1-41E1-8A1E-CFE745FAC8D2}" destId="{8264E4B2-B776-44FA-BDC6-686B58711EBA}" srcOrd="1" destOrd="0" parTransId="{355EE9A6-2139-49B9-9E25-6062A51B7A5A}" sibTransId="{A9950D79-66FD-4B1D-95FC-279BB4572637}"/>
    <dgm:cxn modelId="{93FA335B-0A7B-4038-9AF8-0260DE12D9A5}" type="presParOf" srcId="{9920012A-33E6-41C4-85B2-DF569BEA0A7D}" destId="{75F876DD-DC5A-46F4-BA8A-B4C63A7FD0E6}" srcOrd="0" destOrd="0" presId="urn:microsoft.com/office/officeart/2018/2/layout/IconVerticalSolidList"/>
    <dgm:cxn modelId="{65919F9D-03A4-46D4-9E71-F45867FCB766}" type="presParOf" srcId="{75F876DD-DC5A-46F4-BA8A-B4C63A7FD0E6}" destId="{19B2D97F-373F-4273-A066-75305ABA68A9}" srcOrd="0" destOrd="0" presId="urn:microsoft.com/office/officeart/2018/2/layout/IconVerticalSolidList"/>
    <dgm:cxn modelId="{205967E4-F9E7-4057-8A62-1DAC02EB94A3}" type="presParOf" srcId="{75F876DD-DC5A-46F4-BA8A-B4C63A7FD0E6}" destId="{2CB8C10E-6BFB-43C2-ACDF-8D59354D5BFD}" srcOrd="1" destOrd="0" presId="urn:microsoft.com/office/officeart/2018/2/layout/IconVerticalSolidList"/>
    <dgm:cxn modelId="{F1C6CDE9-0327-49B6-AEA8-AA9C95761378}" type="presParOf" srcId="{75F876DD-DC5A-46F4-BA8A-B4C63A7FD0E6}" destId="{FFC6F633-AE5B-4DE6-9574-E8D4BBFA22D8}" srcOrd="2" destOrd="0" presId="urn:microsoft.com/office/officeart/2018/2/layout/IconVerticalSolidList"/>
    <dgm:cxn modelId="{9A72925B-B171-4D12-B458-1E55F3392C96}" type="presParOf" srcId="{75F876DD-DC5A-46F4-BA8A-B4C63A7FD0E6}" destId="{4D88FB73-B833-4E43-BBA3-667EAB7764EC}" srcOrd="3" destOrd="0" presId="urn:microsoft.com/office/officeart/2018/2/layout/IconVerticalSolidList"/>
    <dgm:cxn modelId="{B202ABB6-84E8-4C09-A8AA-634E0F3345AD}" type="presParOf" srcId="{9920012A-33E6-41C4-85B2-DF569BEA0A7D}" destId="{747BCA76-8658-41E4-86CD-94CFE4B75A1A}" srcOrd="1" destOrd="0" presId="urn:microsoft.com/office/officeart/2018/2/layout/IconVerticalSolidList"/>
    <dgm:cxn modelId="{4F4ACF4B-1476-4073-BDA5-BDE5683884D8}" type="presParOf" srcId="{9920012A-33E6-41C4-85B2-DF569BEA0A7D}" destId="{147EFDD2-BCE4-466D-9547-16EAA6BF9BE3}" srcOrd="2" destOrd="0" presId="urn:microsoft.com/office/officeart/2018/2/layout/IconVerticalSolidList"/>
    <dgm:cxn modelId="{7147204A-AB1B-43CC-9045-808CA3EA238A}" type="presParOf" srcId="{147EFDD2-BCE4-466D-9547-16EAA6BF9BE3}" destId="{C9AB36B5-C47C-4046-87BC-4601DC7EE9B2}" srcOrd="0" destOrd="0" presId="urn:microsoft.com/office/officeart/2018/2/layout/IconVerticalSolidList"/>
    <dgm:cxn modelId="{F16E3DF1-F24F-4E08-A118-E4D617CF00F7}" type="presParOf" srcId="{147EFDD2-BCE4-466D-9547-16EAA6BF9BE3}" destId="{9AD7D5C9-6B6A-454A-84A6-2AAEF86B2E7B}" srcOrd="1" destOrd="0" presId="urn:microsoft.com/office/officeart/2018/2/layout/IconVerticalSolidList"/>
    <dgm:cxn modelId="{D8A40B6A-C606-49D5-BFA0-166B19100A92}" type="presParOf" srcId="{147EFDD2-BCE4-466D-9547-16EAA6BF9BE3}" destId="{CA15282F-824E-4EF0-AD03-3CAEFAA80ED3}" srcOrd="2" destOrd="0" presId="urn:microsoft.com/office/officeart/2018/2/layout/IconVerticalSolidList"/>
    <dgm:cxn modelId="{2F902BFF-C3AF-40A0-B7E6-AD16A667D508}" type="presParOf" srcId="{147EFDD2-BCE4-466D-9547-16EAA6BF9BE3}" destId="{82422FF9-EEAE-4F6E-BEBF-24B82AA08320}" srcOrd="3" destOrd="0" presId="urn:microsoft.com/office/officeart/2018/2/layout/IconVerticalSolidList"/>
    <dgm:cxn modelId="{162AE336-C7AE-4FD4-86A9-BE6D11F62B9B}" type="presParOf" srcId="{9920012A-33E6-41C4-85B2-DF569BEA0A7D}" destId="{1BF10FC5-C547-4832-9FBF-12FAC10F641F}" srcOrd="3" destOrd="0" presId="urn:microsoft.com/office/officeart/2018/2/layout/IconVerticalSolidList"/>
    <dgm:cxn modelId="{E39C4173-A3C2-48A8-A1A4-AF0DFCC8954C}" type="presParOf" srcId="{9920012A-33E6-41C4-85B2-DF569BEA0A7D}" destId="{D9F65170-E9D7-4DF0-8405-8EC963F771DE}" srcOrd="4" destOrd="0" presId="urn:microsoft.com/office/officeart/2018/2/layout/IconVerticalSolidList"/>
    <dgm:cxn modelId="{2CCD6CF6-9D7F-4511-BF6B-3FC821677299}" type="presParOf" srcId="{D9F65170-E9D7-4DF0-8405-8EC963F771DE}" destId="{4D6C7181-9D72-4258-B7CB-2619CE86C20E}" srcOrd="0" destOrd="0" presId="urn:microsoft.com/office/officeart/2018/2/layout/IconVerticalSolidList"/>
    <dgm:cxn modelId="{579016DA-FD06-4F29-BE7A-ED1236F81692}" type="presParOf" srcId="{D9F65170-E9D7-4DF0-8405-8EC963F771DE}" destId="{79AAFA9E-4B85-4E1D-AAF2-41E0E9C50386}" srcOrd="1" destOrd="0" presId="urn:microsoft.com/office/officeart/2018/2/layout/IconVerticalSolidList"/>
    <dgm:cxn modelId="{BD39D612-0CBF-43B3-9D06-E95A2B500624}" type="presParOf" srcId="{D9F65170-E9D7-4DF0-8405-8EC963F771DE}" destId="{5AFE8547-0CD4-4CD1-8EE1-5FE80B91CE1C}" srcOrd="2" destOrd="0" presId="urn:microsoft.com/office/officeart/2018/2/layout/IconVerticalSolidList"/>
    <dgm:cxn modelId="{119733A3-BA77-4553-ADA1-292095D2185E}" type="presParOf" srcId="{D9F65170-E9D7-4DF0-8405-8EC963F771DE}" destId="{74B6F368-5ACE-466D-87C7-FA7B87522EB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402A69-E964-490F-9F28-1EF3DF9E4DA0}">
      <dsp:nvSpPr>
        <dsp:cNvPr id="0" name=""/>
        <dsp:cNvSpPr/>
      </dsp:nvSpPr>
      <dsp:spPr>
        <a:xfrm>
          <a:off x="718664" y="453902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47A122-46DA-427A-BCDE-13CF17F83B98}">
      <dsp:nvSpPr>
        <dsp:cNvPr id="0" name=""/>
        <dsp:cNvSpPr/>
      </dsp:nvSpPr>
      <dsp:spPr>
        <a:xfrm>
          <a:off x="1135476" y="8707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DEE7B-BCF9-4FB2-9CB9-A2365E2AA916}">
      <dsp:nvSpPr>
        <dsp:cNvPr id="0" name=""/>
        <dsp:cNvSpPr/>
      </dsp:nvSpPr>
      <dsp:spPr>
        <a:xfrm>
          <a:off x="93445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Sources</a:t>
          </a:r>
        </a:p>
      </dsp:txBody>
      <dsp:txXfrm>
        <a:off x="93445" y="3018902"/>
        <a:ext cx="3206250" cy="720000"/>
      </dsp:txXfrm>
    </dsp:sp>
    <dsp:sp modelId="{AC8E76F4-BFF2-4630-B8EA-619EF69339FD}">
      <dsp:nvSpPr>
        <dsp:cNvPr id="0" name=""/>
        <dsp:cNvSpPr/>
      </dsp:nvSpPr>
      <dsp:spPr>
        <a:xfrm>
          <a:off x="4486008" y="453902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39150C-BDFC-431F-A2B1-D7EF988C049B}">
      <dsp:nvSpPr>
        <dsp:cNvPr id="0" name=""/>
        <dsp:cNvSpPr/>
      </dsp:nvSpPr>
      <dsp:spPr>
        <a:xfrm>
          <a:off x="4902820" y="8707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06D54A-393A-46A0-A61F-B0FB506E7367}">
      <dsp:nvSpPr>
        <dsp:cNvPr id="0" name=""/>
        <dsp:cNvSpPr/>
      </dsp:nvSpPr>
      <dsp:spPr>
        <a:xfrm>
          <a:off x="3860789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Cultural &amp; Religious traditions</a:t>
          </a:r>
        </a:p>
      </dsp:txBody>
      <dsp:txXfrm>
        <a:off x="3860789" y="3018902"/>
        <a:ext cx="3206250" cy="720000"/>
      </dsp:txXfrm>
    </dsp:sp>
    <dsp:sp modelId="{C9DBDCC3-ACD6-470F-9AC8-C367262670E7}">
      <dsp:nvSpPr>
        <dsp:cNvPr id="0" name=""/>
        <dsp:cNvSpPr/>
      </dsp:nvSpPr>
      <dsp:spPr>
        <a:xfrm>
          <a:off x="8253352" y="453902"/>
          <a:ext cx="1955812" cy="1955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7375C9-5980-4175-8840-090C65D95A44}">
      <dsp:nvSpPr>
        <dsp:cNvPr id="0" name=""/>
        <dsp:cNvSpPr/>
      </dsp:nvSpPr>
      <dsp:spPr>
        <a:xfrm>
          <a:off x="8670164" y="8707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638820-2BA4-43CC-A3D7-1243C57F7282}">
      <dsp:nvSpPr>
        <dsp:cNvPr id="0" name=""/>
        <dsp:cNvSpPr/>
      </dsp:nvSpPr>
      <dsp:spPr>
        <a:xfrm>
          <a:off x="7628133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Opinion / Fact / Arguement</a:t>
          </a:r>
        </a:p>
      </dsp:txBody>
      <dsp:txXfrm>
        <a:off x="7628133" y="3018902"/>
        <a:ext cx="32062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6D6CA-1247-AF43-9E15-EAD3295FB7C4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Social</a:t>
          </a:r>
        </a:p>
      </dsp:txBody>
      <dsp:txXfrm>
        <a:off x="0" y="39687"/>
        <a:ext cx="3286125" cy="1971675"/>
      </dsp:txXfrm>
    </dsp:sp>
    <dsp:sp modelId="{6A0666EE-8AC5-854C-B6F1-545048FDA4EB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Political</a:t>
          </a:r>
        </a:p>
      </dsp:txBody>
      <dsp:txXfrm>
        <a:off x="3614737" y="39687"/>
        <a:ext cx="3286125" cy="1971675"/>
      </dsp:txXfrm>
    </dsp:sp>
    <dsp:sp modelId="{944A35F9-A1EC-BB49-B6A7-BA72F0099329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Economic</a:t>
          </a:r>
        </a:p>
      </dsp:txBody>
      <dsp:txXfrm>
        <a:off x="7229475" y="39687"/>
        <a:ext cx="3286125" cy="1971675"/>
      </dsp:txXfrm>
    </dsp:sp>
    <dsp:sp modelId="{053296CB-1FC9-7B4E-A07A-E7E3E90A0B23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2">
            <a:hueOff val="4832709"/>
            <a:satOff val="-13870"/>
            <a:lumOff val="-222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Environmental</a:t>
          </a:r>
        </a:p>
      </dsp:txBody>
      <dsp:txXfrm>
        <a:off x="1807368" y="2339975"/>
        <a:ext cx="3286125" cy="1971675"/>
      </dsp:txXfrm>
    </dsp:sp>
    <dsp:sp modelId="{BF3A7402-75D6-3846-A7A0-9C2F97EA3521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Cultural</a:t>
          </a:r>
        </a:p>
      </dsp:txBody>
      <dsp:txXfrm>
        <a:off x="5422106" y="2339975"/>
        <a:ext cx="3286125" cy="1971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79929B-0DC6-544F-B56C-0BDE20631694}">
      <dsp:nvSpPr>
        <dsp:cNvPr id="0" name=""/>
        <dsp:cNvSpPr/>
      </dsp:nvSpPr>
      <dsp:spPr>
        <a:xfrm>
          <a:off x="0" y="41510"/>
          <a:ext cx="10515600" cy="13574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Your opinion + facts</a:t>
          </a:r>
        </a:p>
      </dsp:txBody>
      <dsp:txXfrm>
        <a:off x="66267" y="107777"/>
        <a:ext cx="10383066" cy="1224958"/>
      </dsp:txXfrm>
    </dsp:sp>
    <dsp:sp modelId="{65FAD54D-5220-2D40-8980-73A205DEDC44}">
      <dsp:nvSpPr>
        <dsp:cNvPr id="0" name=""/>
        <dsp:cNvSpPr/>
      </dsp:nvSpPr>
      <dsp:spPr>
        <a:xfrm>
          <a:off x="0" y="1496922"/>
          <a:ext cx="10515600" cy="1357492"/>
        </a:xfrm>
        <a:prstGeom prst="roundRect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What you believe about a topic and why.</a:t>
          </a:r>
        </a:p>
      </dsp:txBody>
      <dsp:txXfrm>
        <a:off x="66267" y="1563189"/>
        <a:ext cx="10383066" cy="1224958"/>
      </dsp:txXfrm>
    </dsp:sp>
    <dsp:sp modelId="{5D7BE571-5ED0-F647-9C4E-6B5C15B9E77E}">
      <dsp:nvSpPr>
        <dsp:cNvPr id="0" name=""/>
        <dsp:cNvSpPr/>
      </dsp:nvSpPr>
      <dsp:spPr>
        <a:xfrm>
          <a:off x="0" y="2952335"/>
          <a:ext cx="10515600" cy="1357492"/>
        </a:xfrm>
        <a:prstGeom prst="round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A topic, a claim, and the supports (ideas or sources) you be using.</a:t>
          </a:r>
        </a:p>
      </dsp:txBody>
      <dsp:txXfrm>
        <a:off x="66267" y="3018602"/>
        <a:ext cx="10383066" cy="12249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B2D97F-373F-4273-A066-75305ABA68A9}">
      <dsp:nvSpPr>
        <dsp:cNvPr id="0" name=""/>
        <dsp:cNvSpPr/>
      </dsp:nvSpPr>
      <dsp:spPr>
        <a:xfrm>
          <a:off x="0" y="717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B8C10E-6BFB-43C2-ACDF-8D59354D5BFD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8FB73-B833-4E43-BBA3-667EAB7764EC}">
      <dsp:nvSpPr>
        <dsp:cNvPr id="0" name=""/>
        <dsp:cNvSpPr/>
      </dsp:nvSpPr>
      <dsp:spPr>
        <a:xfrm>
          <a:off x="1939533" y="717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What is the media? </a:t>
          </a:r>
        </a:p>
      </dsp:txBody>
      <dsp:txXfrm>
        <a:off x="1939533" y="717"/>
        <a:ext cx="4362067" cy="1679249"/>
      </dsp:txXfrm>
    </dsp:sp>
    <dsp:sp modelId="{C9AB36B5-C47C-4046-87BC-4601DC7EE9B2}">
      <dsp:nvSpPr>
        <dsp:cNvPr id="0" name=""/>
        <dsp:cNvSpPr/>
      </dsp:nvSpPr>
      <dsp:spPr>
        <a:xfrm>
          <a:off x="0" y="2099779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D7D5C9-6B6A-454A-84A6-2AAEF86B2E7B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22FF9-EEAE-4F6E-BEBF-24B82AA08320}">
      <dsp:nvSpPr>
        <dsp:cNvPr id="0" name=""/>
        <dsp:cNvSpPr/>
      </dsp:nvSpPr>
      <dsp:spPr>
        <a:xfrm>
          <a:off x="1939533" y="2099779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Do you trust the media?</a:t>
          </a:r>
        </a:p>
      </dsp:txBody>
      <dsp:txXfrm>
        <a:off x="1939533" y="2099779"/>
        <a:ext cx="4362067" cy="1679249"/>
      </dsp:txXfrm>
    </dsp:sp>
    <dsp:sp modelId="{4D6C7181-9D72-4258-B7CB-2619CE86C20E}">
      <dsp:nvSpPr>
        <dsp:cNvPr id="0" name=""/>
        <dsp:cNvSpPr/>
      </dsp:nvSpPr>
      <dsp:spPr>
        <a:xfrm>
          <a:off x="0" y="4198841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AAFA9E-4B85-4E1D-AAF2-41E0E9C50386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6F368-5ACE-466D-87C7-FA7B87522EB1}">
      <dsp:nvSpPr>
        <dsp:cNvPr id="0" name=""/>
        <dsp:cNvSpPr/>
      </dsp:nvSpPr>
      <dsp:spPr>
        <a:xfrm>
          <a:off x="1939533" y="4198841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What do you think about Donald Trump expelling some media outlets?</a:t>
          </a:r>
        </a:p>
      </dsp:txBody>
      <dsp:txXfrm>
        <a:off x="1939533" y="4198841"/>
        <a:ext cx="4362067" cy="16792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D7313-5133-0785-BF26-FA0AB8D95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18722A-E392-C059-8642-7B279E63CC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B08D8-31EA-7373-3E49-53B5AE44C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FCE04-ED82-D86B-5129-FF32D4BB6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D92B6-3A30-8BAA-3A0C-78203F79F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15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FFF74-0B0C-4AFA-EB41-31BF53292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5181A-656F-450D-15BF-449FC3940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0ABF3-67AA-FBD7-A75D-0CBA336D0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42F20-AC16-FB40-EB4E-1FFF2F7B3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F7573-55AD-C9F9-D9C4-E067F0947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82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5217D-F204-184F-165A-A486BA0E1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3B275-28DF-7FA6-27EF-8EF28C151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4DA9F-4FDC-056F-4293-C56C5B9C5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024CA-9E29-E2E3-C764-B2B7414F2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FF6A8-55F7-A28E-BAF9-40A63AE0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76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48628-414B-BDB3-2B9E-CCBC0E4CF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E7FC8-38D5-634E-FBAD-65C200E055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5FD53-3E72-A78B-CAE9-B1E22DEEE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3CB120-17D6-B250-189B-A609E9076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9342F-D148-D089-39EC-5B0F3C019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376B5-35F2-5C62-4BAA-476DA89BC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18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C7EB5-9841-E2D0-6ED8-52784AE24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F9413-EFDE-DC75-2C9E-4AA565800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203F40-86A5-1196-4A3B-3C0C26D6C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2517F7-274D-596B-6979-F7076505EA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1201B9-C56B-EAB4-A489-7D4BE7B7FA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8D52A6-5BBC-FD11-20AA-3AC85DC67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701907-597F-58A1-42A5-ED81E67BB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B5E361-B190-51CB-51BC-8781CC42C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41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21552-FF20-DF64-5864-78E708CB0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CDE44E-176E-72CC-2022-0EB315206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A2395-B9B2-90A1-61D6-0423994C2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41C9E4-32F7-9F5B-877B-DB4D6DCE9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3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667A43-A88D-1943-F4C5-332D0FB19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B99417-7B56-84AA-A8F2-AF1039FBC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26D9A-639E-6BB8-1663-17A619189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76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83475-5058-A162-D46A-8FC168A8B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9768C-7940-C278-15E1-F69667A71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3B038-49AA-6EA1-92C0-D3D3A742C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59F60-29F0-A5DF-5979-F516E073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FD4B17-8841-716F-3FF9-D3945F502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D6B51-84B5-AC37-C26D-7BC3C0C0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02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0C4D5-3B2B-8B82-7884-7B6E3E83B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C6E1A6-5690-A96D-6893-D1A01ADD03E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B5928-6CFF-B4B4-C85D-BF5E0907B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9FA148-27EC-1559-BADC-07CE9FE7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3FDC4-FBA0-52A9-655D-52B0040EA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9B3FFE-B5D9-E32F-EE4E-3E7FB35A7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1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1B2D9-ED88-417D-45DA-073ED3D8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3FF5A-72C5-1789-EC33-EE27F05F9B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BE166-14F6-0E46-9402-A40ED3F99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D1C54-368D-2992-D97D-22569D099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6D339-3BD9-6EE0-0291-7FFB4B229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670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3CFAFF-479B-BA9E-0245-DDEB60DF2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F9CE0A-E8BC-E622-79BE-63A1EBA2C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2F3A3-A10B-1B51-996D-67247C10C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A10FB-1C52-237F-323C-CED66E8EA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4A3FF-41A1-4966-5592-D03D7C4A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849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0ADEAB-D701-B888-5C07-38D8F6FD7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A43ED-7AA3-6CB6-A545-31A406188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4A031-5B60-8463-E021-8A27F0D21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708BB8-7F03-EC46-8FE6-19584A8D70B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81B78-5356-C668-EB31-0984586872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1EB1A-80C1-8422-81BD-9537A75971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D449D2-4334-8D42-92FD-A633F59E01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40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org&amp;utm_campaign=imageinfo&amp;utm_content=thumbnai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1BDB9E-1309-4806-B6C4-F0EEC3368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n-US" sz="4400"/>
              <a:t>World Issues</a:t>
            </a:r>
          </a:p>
        </p:txBody>
      </p:sp>
      <p:pic>
        <p:nvPicPr>
          <p:cNvPr id="4" name="Picture 3" descr="A person holding a globe">
            <a:extLst>
              <a:ext uri="{FF2B5EF4-FFF2-40B4-BE49-F238E27FC236}">
                <a16:creationId xmlns:a16="http://schemas.microsoft.com/office/drawing/2014/main" id="{1094F19F-1718-F687-8CA2-2A0F3AFF57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99" r="23968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5531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0E21785-62D8-430F-9521-90166EF7C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D7CF8A0-D3E4-4A16-87D3-1D973AC61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3296" y="697832"/>
            <a:ext cx="8189484" cy="5541981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BCD222-B4EA-E164-59EF-24739A5CD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473" y="1998925"/>
            <a:ext cx="5541054" cy="2149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Unit 1 Lesson 2</a:t>
            </a:r>
          </a:p>
        </p:txBody>
      </p:sp>
    </p:spTree>
    <p:extLst>
      <p:ext uri="{BB962C8B-B14F-4D97-AF65-F5344CB8AC3E}">
        <p14:creationId xmlns:p14="http://schemas.microsoft.com/office/powerpoint/2010/main" val="2801177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87F532-8759-2026-AB76-FAFCD23EC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Perspective &amp; Bias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97219F7-709B-5179-E82F-FA59EB4ECC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32484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9257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45EDDB-244D-637E-620D-533461616B9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279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A58E6D-5A41-3401-3F0F-EE55DA876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SPEEC Lenses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87C0022-0070-BE15-1E56-E35488D897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50625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8683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A3486D-C33B-FAB5-E12C-0FB887742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571" y="643467"/>
            <a:ext cx="981685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92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9F881F5-ED81-45B1-816A-7F70B832C12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132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35D564-8180-C0FA-8056-358369E9D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Thesis Statements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DCDE14-CAD1-8A1C-2E9D-49D18AA156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24488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8763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6749D3-5782-476F-F60F-A497CA8989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021779"/>
            <a:ext cx="7047923" cy="481020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3862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9D3851-1D7D-C7DA-FC11-FBFA10639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206787"/>
            <a:ext cx="7047923" cy="44401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5560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D8F9FE-6140-7494-2EE3-249CD51F4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0E7D43C-78BC-554F-4899-D0FFEED42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971C140-C7C9-ABE6-3476-A67C9BB4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3296" y="697832"/>
            <a:ext cx="8189484" cy="5541981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C89A20-2139-C4C7-30AE-2DE07B93D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473" y="1998925"/>
            <a:ext cx="5541054" cy="2149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Unit 1 Lesson 3</a:t>
            </a:r>
          </a:p>
        </p:txBody>
      </p:sp>
    </p:spTree>
    <p:extLst>
      <p:ext uri="{BB962C8B-B14F-4D97-AF65-F5344CB8AC3E}">
        <p14:creationId xmlns:p14="http://schemas.microsoft.com/office/powerpoint/2010/main" val="1462626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409C18-A39F-2519-2043-0592861B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Media</a:t>
            </a:r>
          </a:p>
        </p:txBody>
      </p:sp>
      <p:grpSp>
        <p:nvGrpSpPr>
          <p:cNvPr id="14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84148A3D-A4AD-0C59-728A-C7DC1CD669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6394920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6598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C613C7-A796-2858-9FB1-38F33840A2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0440" y="643467"/>
            <a:ext cx="97311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08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1,216 Bias Judgement Royalty-Free Images, Stock Photos &amp; Pictures |  Shutterstock">
            <a:extLst>
              <a:ext uri="{FF2B5EF4-FFF2-40B4-BE49-F238E27FC236}">
                <a16:creationId xmlns:a16="http://schemas.microsoft.com/office/drawing/2014/main" id="{E9BAEDC9-3B6A-EBEC-AA48-52C636DF9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707" y="457200"/>
            <a:ext cx="9551617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61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251241-D946-22E7-77CD-E000A5D92D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8499" y="457200"/>
            <a:ext cx="825500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23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581432-7353-18CE-1D9C-30AA53CB8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Lesson #4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19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E51B58-1891-EC78-7060-1ECD3CE25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This chapter is an example of the perspectives required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4275773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3862298-AF85-4572-BED3-52E573EB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E265E6-D012-42B3-A7DE-C8FEED40D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24917" y="3131936"/>
            <a:ext cx="1240640" cy="1240638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EB9A5AE-0A9C-4EB1-9569-A44D89EFC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0306" y="4546924"/>
            <a:ext cx="2369988" cy="2311077"/>
          </a:xfrm>
          <a:custGeom>
            <a:avLst/>
            <a:gdLst>
              <a:gd name="connsiteX0" fmla="*/ 0 w 2369988"/>
              <a:gd name="connsiteY0" fmla="*/ 0 h 2311077"/>
              <a:gd name="connsiteX1" fmla="*/ 1128071 w 2369988"/>
              <a:gd name="connsiteY1" fmla="*/ 0 h 2311077"/>
              <a:gd name="connsiteX2" fmla="*/ 1157716 w 2369988"/>
              <a:gd name="connsiteY2" fmla="*/ 128440 h 2311077"/>
              <a:gd name="connsiteX3" fmla="*/ 2316462 w 2369988"/>
              <a:gd name="connsiteY3" fmla="*/ 2257392 h 2311077"/>
              <a:gd name="connsiteX4" fmla="*/ 2369988 w 2369988"/>
              <a:gd name="connsiteY4" fmla="*/ 2311077 h 2311077"/>
              <a:gd name="connsiteX5" fmla="*/ 957894 w 2369988"/>
              <a:gd name="connsiteY5" fmla="*/ 2311077 h 2311077"/>
              <a:gd name="connsiteX6" fmla="*/ 777804 w 2369988"/>
              <a:gd name="connsiteY6" fmla="*/ 2040997 h 2311077"/>
              <a:gd name="connsiteX7" fmla="*/ 19614 w 2369988"/>
              <a:gd name="connsiteY7" fmla="*/ 109827 h 231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9988" h="2311077">
                <a:moveTo>
                  <a:pt x="0" y="0"/>
                </a:moveTo>
                <a:lnTo>
                  <a:pt x="1128071" y="0"/>
                </a:lnTo>
                <a:lnTo>
                  <a:pt x="1157716" y="128440"/>
                </a:lnTo>
                <a:cubicBezTo>
                  <a:pt x="1365270" y="935139"/>
                  <a:pt x="1769588" y="1662859"/>
                  <a:pt x="2316462" y="2257392"/>
                </a:cubicBezTo>
                <a:lnTo>
                  <a:pt x="2369988" y="2311077"/>
                </a:lnTo>
                <a:lnTo>
                  <a:pt x="957894" y="2311077"/>
                </a:lnTo>
                <a:lnTo>
                  <a:pt x="777804" y="2040997"/>
                </a:lnTo>
                <a:cubicBezTo>
                  <a:pt x="421651" y="1454849"/>
                  <a:pt x="161627" y="803832"/>
                  <a:pt x="19614" y="1098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214F46-2CE0-03C4-B486-544B57B1D4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prstClr val="white"/>
            </a:duotone>
          </a:blip>
          <a:stretch>
            <a:fillRect/>
          </a:stretch>
        </p:blipFill>
        <p:spPr>
          <a:xfrm>
            <a:off x="3757827" y="366181"/>
            <a:ext cx="8071316" cy="534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165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3329613-8831-4432-A62D-24A970EFC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World map formed by people united">
            <a:extLst>
              <a:ext uri="{FF2B5EF4-FFF2-40B4-BE49-F238E27FC236}">
                <a16:creationId xmlns:a16="http://schemas.microsoft.com/office/drawing/2014/main" id="{C419909B-985D-3807-5CEC-897F1A5417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769" r="34406" b="-1"/>
          <a:stretch>
            <a:fillRect/>
          </a:stretch>
        </p:blipFill>
        <p:spPr>
          <a:xfrm>
            <a:off x="20" y="10"/>
            <a:ext cx="3350507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A4E0407-A637-4681-B905-C53E4216C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9744" y="685799"/>
            <a:ext cx="4232512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F4BF17-4D4E-7714-6436-812061153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597" y="1195378"/>
            <a:ext cx="3212806" cy="5898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Colonialism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35485E-EFDF-E0F3-E327-7D117AFB4EFA}"/>
              </a:ext>
            </a:extLst>
          </p:cNvPr>
          <p:cNvSpPr txBox="1"/>
          <p:nvPr/>
        </p:nvSpPr>
        <p:spPr>
          <a:xfrm>
            <a:off x="3933796" y="2522958"/>
            <a:ext cx="4232512" cy="1666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800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the policy or practice of a powerful nation extending and maintaining its political, economic, and cultural control over another weaker territory or people.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BC7C6-A981-29BC-D1DF-E7172CFB51C1}"/>
              </a:ext>
            </a:extLst>
          </p:cNvPr>
          <p:cNvSpPr txBox="1"/>
          <p:nvPr/>
        </p:nvSpPr>
        <p:spPr>
          <a:xfrm>
            <a:off x="8609140" y="1018926"/>
            <a:ext cx="3094080" cy="4362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CA" sz="1800" b="1" u="none" strike="noStrike" dirty="0">
                <a:effectLst/>
                <a:latin typeface="+mn-lt"/>
              </a:rPr>
              <a:t>Settler Colonialism:</a:t>
            </a:r>
            <a:r>
              <a:rPr lang="en-CA" sz="1800" b="0" u="none" strike="noStrike" dirty="0">
                <a:effectLst/>
                <a:latin typeface="+mn-lt"/>
              </a:rPr>
              <a:t> Settlers move permanently to a new region, displacing or destroying the Indigenous population to build a new society.</a:t>
            </a: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CA" sz="1800" b="1" u="none" strike="noStrike" dirty="0">
                <a:effectLst/>
                <a:latin typeface="+mn-lt"/>
              </a:rPr>
              <a:t>Exploitation Colonialism:</a:t>
            </a:r>
            <a:r>
              <a:rPr lang="en-CA" sz="1800" b="0" u="none" strike="noStrike" dirty="0">
                <a:effectLst/>
                <a:latin typeface="+mn-lt"/>
              </a:rPr>
              <a:t> A smaller number of people oversee the extraction of local resources and use the native population for forced labor or low-cost work</a:t>
            </a:r>
            <a:endParaRPr lang="en-CA" sz="12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01849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frica Map with Countries and Capitals - GIS Geography">
            <a:extLst>
              <a:ext uri="{FF2B5EF4-FFF2-40B4-BE49-F238E27FC236}">
                <a16:creationId xmlns:a16="http://schemas.microsoft.com/office/drawing/2014/main" id="{04671988-0F54-8A9E-A32E-072DC5467A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569" b="29972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51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D45249-0898-2680-3219-EC88D64A8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965580"/>
            <a:ext cx="5204489" cy="31605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Lesson 5 - Neocolonialism</a:t>
            </a:r>
          </a:p>
        </p:txBody>
      </p:sp>
      <p:sp>
        <p:nvSpPr>
          <p:cNvPr id="15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2709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0024FD-700E-7EF7-563F-12B41BBB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Review Chapter 4 for Colonialism</a:t>
            </a:r>
            <a:b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also point out APA link on EdPlus website</a:t>
            </a:r>
          </a:p>
        </p:txBody>
      </p:sp>
    </p:spTree>
    <p:extLst>
      <p:ext uri="{BB962C8B-B14F-4D97-AF65-F5344CB8AC3E}">
        <p14:creationId xmlns:p14="http://schemas.microsoft.com/office/powerpoint/2010/main" val="1652037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E89157-F6F7-7540-A361-13D9B0412A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302512"/>
            <a:ext cx="10905066" cy="4252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4070CD-4072-BD9D-1270-C881A6F53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6" y="3589973"/>
            <a:ext cx="10363623" cy="185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0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470D09-EAB5-F82E-A0FA-A87B515DA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FFE36A-97F7-0D02-51B9-DC076CC4D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7090E5-D142-63A0-DD6B-2A3FF3979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4362B9-02E2-4229-BDC6-1E56EA968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302512"/>
            <a:ext cx="10905066" cy="42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26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98284F-5777-4481-9BD3-DA1E0A8E0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25" name="Color">
              <a:extLst>
                <a:ext uri="{FF2B5EF4-FFF2-40B4-BE49-F238E27FC236}">
                  <a16:creationId xmlns:a16="http://schemas.microsoft.com/office/drawing/2014/main" id="{585BD32E-0004-4D05-9C9A-9113B963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Color">
              <a:extLst>
                <a:ext uri="{FF2B5EF4-FFF2-40B4-BE49-F238E27FC236}">
                  <a16:creationId xmlns:a16="http://schemas.microsoft.com/office/drawing/2014/main" id="{370AC55E-B89F-49FE-8E37-AF17698B7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 descr="Neo-colonialism in Africa: economic control and cultural dominance">
            <a:extLst>
              <a:ext uri="{FF2B5EF4-FFF2-40B4-BE49-F238E27FC236}">
                <a16:creationId xmlns:a16="http://schemas.microsoft.com/office/drawing/2014/main" id="{3D81BD93-A030-C18A-17E0-8FEDEAAA5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437" y="-32375"/>
            <a:ext cx="4774428" cy="715270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25A5F00-211F-1593-CA8A-A3D063DE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644" y="841664"/>
            <a:ext cx="5203990" cy="27827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Exploitation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69910-AAFD-33C9-23D6-EF2B191C1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644" y="3764655"/>
            <a:ext cx="5203990" cy="237407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By companies instead of countries</a:t>
            </a:r>
          </a:p>
        </p:txBody>
      </p:sp>
    </p:spTree>
    <p:extLst>
      <p:ext uri="{BB962C8B-B14F-4D97-AF65-F5344CB8AC3E}">
        <p14:creationId xmlns:p14="http://schemas.microsoft.com/office/powerpoint/2010/main" val="725183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he world's 7.5 billion people, in one chart | World Economic Forum">
            <a:extLst>
              <a:ext uri="{FF2B5EF4-FFF2-40B4-BE49-F238E27FC236}">
                <a16:creationId xmlns:a16="http://schemas.microsoft.com/office/drawing/2014/main" id="{2672882A-08C5-77CE-6274-0F60DD389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75" y="-36346"/>
            <a:ext cx="6395733" cy="59800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8E2F3-8CB0-5EF7-D00B-D862750A1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/>
              <a:t>World population: 7 Billion</a:t>
            </a:r>
          </a:p>
          <a:p>
            <a:pPr marL="0" indent="0">
              <a:buNone/>
            </a:pPr>
            <a:endParaRPr lang="en-US" sz="1800"/>
          </a:p>
          <a:p>
            <a:pPr marL="0" indent="0">
              <a:buNone/>
            </a:pPr>
            <a:r>
              <a:rPr lang="en-US" sz="1800"/>
              <a:t>1+ Billion (China). 1+ Billion (India)</a:t>
            </a:r>
          </a:p>
          <a:p>
            <a:pPr marL="0" indent="0">
              <a:buNone/>
            </a:pPr>
            <a:endParaRPr lang="en-US" sz="1800"/>
          </a:p>
          <a:p>
            <a:pPr marL="0" indent="0">
              <a:buNone/>
            </a:pPr>
            <a:r>
              <a:rPr lang="en-US" sz="1800"/>
              <a:t>50% of the world’s population live on less than $2.50/day</a:t>
            </a:r>
          </a:p>
          <a:p>
            <a:pPr marL="0" indent="0">
              <a:buNone/>
            </a:pPr>
            <a:endParaRPr lang="en-US" sz="18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7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untries with the most millionaires in 2025">
            <a:extLst>
              <a:ext uri="{FF2B5EF4-FFF2-40B4-BE49-F238E27FC236}">
                <a16:creationId xmlns:a16="http://schemas.microsoft.com/office/drawing/2014/main" id="{D0619DA6-C731-7748-A3DB-4A0C33940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855" y="-9913"/>
            <a:ext cx="5741233" cy="697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79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art showing the top countries with the most number of billionaires in 2024, sourced from the annual Hurun Global Rich list.">
            <a:extLst>
              <a:ext uri="{FF2B5EF4-FFF2-40B4-BE49-F238E27FC236}">
                <a16:creationId xmlns:a16="http://schemas.microsoft.com/office/drawing/2014/main" id="{48AAD3F7-EA1E-508F-37A3-8E110A5EE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728" y="-5795"/>
            <a:ext cx="5501390" cy="717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705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op Heavy: Countries by Share of the Global Economy">
            <a:extLst>
              <a:ext uri="{FF2B5EF4-FFF2-40B4-BE49-F238E27FC236}">
                <a16:creationId xmlns:a16="http://schemas.microsoft.com/office/drawing/2014/main" id="{0AD04072-1FB8-7A16-33AB-8420927AF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835" y="3548"/>
            <a:ext cx="5576341" cy="682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31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Mongol empire - Central Asia, Steppe Warfare, Khanates | Britannica">
            <a:extLst>
              <a:ext uri="{FF2B5EF4-FFF2-40B4-BE49-F238E27FC236}">
                <a16:creationId xmlns:a16="http://schemas.microsoft.com/office/drawing/2014/main" id="{C4D079B3-CD0C-9856-7384-091745B0D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091" y="457200"/>
            <a:ext cx="960581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30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 of Roman Empire at the Time of Jesus &amp; at its greatest ...">
            <a:extLst>
              <a:ext uri="{FF2B5EF4-FFF2-40B4-BE49-F238E27FC236}">
                <a16:creationId xmlns:a16="http://schemas.microsoft.com/office/drawing/2014/main" id="{8765425F-E709-F8C8-0D27-22ACE96B1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838" y="-58505"/>
            <a:ext cx="8694295" cy="700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04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ritish Empire - Kaiserreich Wiki">
            <a:extLst>
              <a:ext uri="{FF2B5EF4-FFF2-40B4-BE49-F238E27FC236}">
                <a16:creationId xmlns:a16="http://schemas.microsoft.com/office/drawing/2014/main" id="{84AE2C07-1EC2-A062-D198-CFCF6957F1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863" y="1039397"/>
            <a:ext cx="11948273" cy="54663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7C8B7CE-FA07-BC92-1665-CAC9F180C0E3}"/>
              </a:ext>
            </a:extLst>
          </p:cNvPr>
          <p:cNvSpPr/>
          <p:nvPr/>
        </p:nvSpPr>
        <p:spPr>
          <a:xfrm>
            <a:off x="3500171" y="0"/>
            <a:ext cx="46220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British Empire</a:t>
            </a:r>
          </a:p>
        </p:txBody>
      </p:sp>
    </p:spTree>
    <p:extLst>
      <p:ext uri="{BB962C8B-B14F-4D97-AF65-F5344CB8AC3E}">
        <p14:creationId xmlns:p14="http://schemas.microsoft.com/office/powerpoint/2010/main" val="13782421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51A0227-072A-4F5F-928C-E2C3E5CC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37406-25B1-62D1-AB3C-15869085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440365"/>
            <a:ext cx="4245864" cy="172269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Transnational Corporations</a:t>
            </a:r>
          </a:p>
        </p:txBody>
      </p:sp>
      <p:pic>
        <p:nvPicPr>
          <p:cNvPr id="5" name="Picture 4" descr="5 Transnational Companies">
            <a:extLst>
              <a:ext uri="{FF2B5EF4-FFF2-40B4-BE49-F238E27FC236}">
                <a16:creationId xmlns:a16="http://schemas.microsoft.com/office/drawing/2014/main" id="{39AAA8D7-9E76-472E-257A-9B6CE4580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855" y="320040"/>
            <a:ext cx="5236041" cy="3927031"/>
          </a:xfrm>
          <a:prstGeom prst="rect">
            <a:avLst/>
          </a:prstGeom>
        </p:spPr>
      </p:pic>
      <p:pic>
        <p:nvPicPr>
          <p:cNvPr id="6" name="Picture 5" descr="Transnational Corporations (TNCs)">
            <a:extLst>
              <a:ext uri="{FF2B5EF4-FFF2-40B4-BE49-F238E27FC236}">
                <a16:creationId xmlns:a16="http://schemas.microsoft.com/office/drawing/2014/main" id="{9CCB96DD-7430-A8CF-3CD9-4EAB16C21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496" y="1373975"/>
            <a:ext cx="5471160" cy="1819160"/>
          </a:xfrm>
          <a:prstGeom prst="rect">
            <a:avLst/>
          </a:prstGeom>
        </p:spPr>
      </p:pic>
      <p:sp>
        <p:nvSpPr>
          <p:cNvPr id="26" name="sketchy line">
            <a:extLst>
              <a:ext uri="{FF2B5EF4-FFF2-40B4-BE49-F238E27FC236}">
                <a16:creationId xmlns:a16="http://schemas.microsoft.com/office/drawing/2014/main" id="{35D99776-4B38-47DF-A302-11AD9AF87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7304" y="529256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D7DDD6-EE82-1DD2-F8BD-5C8950240F55}"/>
              </a:ext>
            </a:extLst>
          </p:cNvPr>
          <p:cNvSpPr txBox="1"/>
          <p:nvPr/>
        </p:nvSpPr>
        <p:spPr>
          <a:xfrm>
            <a:off x="5333999" y="4440365"/>
            <a:ext cx="6214871" cy="1722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Companies that operate in 2 or more countries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10677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B28A82-00D1-CD19-4256-47F3E2B02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ecture 5 Transnational corporations | PPTX">
            <a:extLst>
              <a:ext uri="{FF2B5EF4-FFF2-40B4-BE49-F238E27FC236}">
                <a16:creationId xmlns:a16="http://schemas.microsoft.com/office/drawing/2014/main" id="{96DF6FBF-58FE-A5C3-A367-CA900931EC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9730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156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3AC59A-5549-BDB4-2854-CD7D84D46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Watch the Walmart movie (slide #9)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4CB539-1221-B7BE-2F15-680ECFD386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71" r="54929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504D9-0189-B950-AFDC-B62D940CF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Take notes and send them to me today</a:t>
            </a:r>
          </a:p>
        </p:txBody>
      </p:sp>
    </p:spTree>
    <p:extLst>
      <p:ext uri="{BB962C8B-B14F-4D97-AF65-F5344CB8AC3E}">
        <p14:creationId xmlns:p14="http://schemas.microsoft.com/office/powerpoint/2010/main" val="76431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749FE-8486-D76C-680B-97701F0F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6A2B7-0505-D3CD-A6F3-60C7CA620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262</Words>
  <Application>Microsoft Macintosh PowerPoint</Application>
  <PresentationFormat>Widescreen</PresentationFormat>
  <Paragraphs>41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Aptos</vt:lpstr>
      <vt:lpstr>Aptos Display</vt:lpstr>
      <vt:lpstr>Arial</vt:lpstr>
      <vt:lpstr>Google Sans</vt:lpstr>
      <vt:lpstr>Office Theme</vt:lpstr>
      <vt:lpstr>World Issues</vt:lpstr>
      <vt:lpstr>Unit 1 Lesson 2</vt:lpstr>
      <vt:lpstr>Perspective &amp; Bias</vt:lpstr>
      <vt:lpstr>SPEEC Lenses</vt:lpstr>
      <vt:lpstr>PowerPoint Presentation</vt:lpstr>
      <vt:lpstr>Thesis Statements</vt:lpstr>
      <vt:lpstr>PowerPoint Presentation</vt:lpstr>
      <vt:lpstr>PowerPoint Presentation</vt:lpstr>
      <vt:lpstr>Unit 1 Lesson 3</vt:lpstr>
      <vt:lpstr>The Media</vt:lpstr>
      <vt:lpstr>PowerPoint Presentation</vt:lpstr>
      <vt:lpstr>PowerPoint Presentation</vt:lpstr>
      <vt:lpstr>PowerPoint Presentation</vt:lpstr>
      <vt:lpstr>Lesson #4</vt:lpstr>
      <vt:lpstr>This chapter is an example of the perspectives required in this course</vt:lpstr>
      <vt:lpstr>PowerPoint Presentation</vt:lpstr>
      <vt:lpstr>Colonialism</vt:lpstr>
      <vt:lpstr>PowerPoint Presentation</vt:lpstr>
      <vt:lpstr>Lesson 5 - Neocolonialism</vt:lpstr>
      <vt:lpstr>Review Chapter 4 for Colonialism also point out APA link on EdPlus website</vt:lpstr>
      <vt:lpstr>PowerPoint Presentation</vt:lpstr>
      <vt:lpstr>PowerPoint Presentation</vt:lpstr>
      <vt:lpstr>Exploitation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Transnational Corporations</vt:lpstr>
      <vt:lpstr>PowerPoint Presentation</vt:lpstr>
      <vt:lpstr>Watch the Walmart movie (slide #9)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Watts</dc:creator>
  <cp:lastModifiedBy>James Watts</cp:lastModifiedBy>
  <cp:revision>3</cp:revision>
  <dcterms:created xsi:type="dcterms:W3CDTF">2026-09-22T20:16:31Z</dcterms:created>
  <dcterms:modified xsi:type="dcterms:W3CDTF">2026-10-04T19:06:47Z</dcterms:modified>
</cp:coreProperties>
</file>