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341" r:id="rId2"/>
    <p:sldId id="273" r:id="rId3"/>
    <p:sldId id="271" r:id="rId4"/>
    <p:sldId id="342" r:id="rId5"/>
    <p:sldId id="337" r:id="rId6"/>
    <p:sldId id="347" r:id="rId7"/>
    <p:sldId id="345" r:id="rId8"/>
    <p:sldId id="34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E5A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154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84CAE-9DA6-0D41-9FE0-32CC4A65ED81}" type="datetimeFigureOut">
              <a:rPr lang="en-US" smtClean="0"/>
              <a:t>2017-03-11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FD69E-CD30-CA4D-9EA1-67D5F38CF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5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2017-03-11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2017-03-11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38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2017-03-11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0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2017-03-11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4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2017-03-11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4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2017-03-11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7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2017-03-11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8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2017-03-11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6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2017-03-11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6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2017-03-11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59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2017-03-11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46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ADD88-9C7E-E640-87D2-B930BA93D1EF}" type="datetimeFigureOut">
              <a:rPr lang="en-US" smtClean="0"/>
              <a:t>2017-03-11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5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lsGzBw0qPdo" TargetMode="Externa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nmadom-myenglishclass.blogspot.ca/2013/12/family-words-and-idioms.html" TargetMode="Externa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://www.englishexercises.org/hangman/game.asp?id=9850%23a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Bk7RVw3I8e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1323" y="316603"/>
            <a:ext cx="5681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/>
              </a:rPr>
              <a:t>Women’s day 2017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752600"/>
            <a:ext cx="8026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9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are only learning when you are speaking!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721" y="1689445"/>
            <a:ext cx="4721860" cy="471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0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228" y="1654164"/>
            <a:ext cx="4824847" cy="679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My country . . .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80011" y="1417638"/>
            <a:ext cx="1504239" cy="67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4071" y="4418494"/>
            <a:ext cx="1504239" cy="67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8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Family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407" y="1653398"/>
            <a:ext cx="5174720" cy="413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6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10 at 6.23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52826" y="328932"/>
            <a:ext cx="2940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/>
              </a:rPr>
              <a:t>Hangman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440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 Simon and Art Garfunkel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96" y="1417638"/>
            <a:ext cx="5128859" cy="512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98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The sound of silence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96473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Darkness</a:t>
            </a:r>
          </a:p>
          <a:p>
            <a:pPr marL="0" indent="0">
              <a:buNone/>
            </a:pPr>
            <a:r>
              <a:rPr lang="en-US" dirty="0" smtClean="0"/>
              <a:t>Vision</a:t>
            </a:r>
          </a:p>
          <a:p>
            <a:pPr marL="0" indent="0">
              <a:buNone/>
            </a:pPr>
            <a:r>
              <a:rPr lang="en-US" dirty="0" smtClean="0"/>
              <a:t>Creeping (creep)</a:t>
            </a:r>
          </a:p>
          <a:p>
            <a:pPr marL="0" indent="0">
              <a:buNone/>
            </a:pPr>
            <a:r>
              <a:rPr lang="en-US" dirty="0" smtClean="0"/>
              <a:t>Seeds – planted</a:t>
            </a:r>
          </a:p>
          <a:p>
            <a:pPr marL="0" indent="0">
              <a:buNone/>
            </a:pPr>
            <a:r>
              <a:rPr lang="en-US" dirty="0" smtClean="0"/>
              <a:t>Brain</a:t>
            </a:r>
          </a:p>
          <a:p>
            <a:pPr marL="0" indent="0">
              <a:buNone/>
            </a:pPr>
            <a:r>
              <a:rPr lang="en-US" dirty="0" smtClean="0"/>
              <a:t>Restless</a:t>
            </a:r>
          </a:p>
          <a:p>
            <a:pPr marL="0" indent="0">
              <a:buNone/>
            </a:pPr>
            <a:r>
              <a:rPr lang="en-US" dirty="0" smtClean="0"/>
              <a:t>Dreams</a:t>
            </a:r>
          </a:p>
          <a:p>
            <a:pPr marL="0" indent="0">
              <a:buNone/>
            </a:pPr>
            <a:r>
              <a:rPr lang="en-US" dirty="0" smtClean="0"/>
              <a:t>Cobblestone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68724" y="1587186"/>
            <a:ext cx="2896473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Halo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Collar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Damp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Neon light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Naked light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Dared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Cancer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Raindrops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59319" y="1587185"/>
            <a:ext cx="2896473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Echo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Well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Bow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Warning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Prophets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Subway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Tenement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Whisper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68723" y="1587185"/>
            <a:ext cx="1954973" cy="4538977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0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4" y="368301"/>
            <a:ext cx="2775020" cy="1850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300" y="368301"/>
            <a:ext cx="2757327" cy="1838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14" y="2464229"/>
            <a:ext cx="2909803" cy="1942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253" y="368301"/>
            <a:ext cx="2566117" cy="1702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740" y="2464229"/>
            <a:ext cx="2845979" cy="2134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6438" y="2464229"/>
            <a:ext cx="1445021" cy="15841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77" y="4732763"/>
            <a:ext cx="2025591" cy="1789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4356" y="4828255"/>
            <a:ext cx="2552271" cy="16937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2569" y="4224449"/>
            <a:ext cx="2255801" cy="244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31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6023</TotalTime>
  <Words>60</Words>
  <Application>Microsoft Macintosh PowerPoint</Application>
  <PresentationFormat>On-screen Show (4:3)</PresentationFormat>
  <Paragraphs>32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You are only learning when you are speaking!</vt:lpstr>
      <vt:lpstr>Presentations</vt:lpstr>
      <vt:lpstr>Family</vt:lpstr>
      <vt:lpstr>PowerPoint Presentation</vt:lpstr>
      <vt:lpstr>Paul Simon and Art Garfunkel</vt:lpstr>
      <vt:lpstr>The sound of silence</vt:lpstr>
      <vt:lpstr>PowerPoint Presentation</vt:lpstr>
    </vt:vector>
  </TitlesOfParts>
  <Company>EdPlus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Watts</dc:creator>
  <cp:lastModifiedBy>James Watts</cp:lastModifiedBy>
  <cp:revision>95</cp:revision>
  <cp:lastPrinted>2017-02-25T15:48:04Z</cp:lastPrinted>
  <dcterms:created xsi:type="dcterms:W3CDTF">2017-02-02T23:11:44Z</dcterms:created>
  <dcterms:modified xsi:type="dcterms:W3CDTF">2017-03-11T15:14:50Z</dcterms:modified>
</cp:coreProperties>
</file>