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325" r:id="rId2"/>
    <p:sldId id="335" r:id="rId3"/>
    <p:sldId id="329" r:id="rId4"/>
    <p:sldId id="327" r:id="rId5"/>
    <p:sldId id="326" r:id="rId6"/>
    <p:sldId id="33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1"/>
    <p:restoredTop sz="94638"/>
  </p:normalViewPr>
  <p:slideViewPr>
    <p:cSldViewPr snapToGrid="0">
      <p:cViewPr varScale="1">
        <p:scale>
          <a:sx n="113" d="100"/>
          <a:sy n="113" d="100"/>
        </p:scale>
        <p:origin x="1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E4D2E-3766-9141-B9CE-E03EBA331049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06ADE-0330-A64B-B962-25B6BB2A2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2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1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4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4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5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0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2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1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7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4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1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4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5D9702-EDD7-B94E-9F2E-61C44469A6D1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9FA9DC-D264-224C-8C98-59A67CBA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6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70"/>
          <p:cNvSpPr/>
          <p:nvPr/>
        </p:nvSpPr>
        <p:spPr>
          <a:xfrm>
            <a:off x="1710685" y="427519"/>
            <a:ext cx="5405108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5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Teacher’s Toolbox</a:t>
            </a:r>
            <a:endParaRPr sz="5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07" name="Google Shape;707;p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9780" y="2991649"/>
            <a:ext cx="2579875" cy="2804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8" name="Google Shape;708;p70"/>
          <p:cNvSpPr/>
          <p:nvPr/>
        </p:nvSpPr>
        <p:spPr>
          <a:xfrm>
            <a:off x="5438227" y="2841953"/>
            <a:ext cx="3126000" cy="2739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5400" b="1">
                <a:latin typeface="Times New Roman"/>
                <a:ea typeface="Times New Roman"/>
                <a:cs typeface="Times New Roman"/>
                <a:sym typeface="Times New Roman"/>
              </a:rPr>
              <a:t>Faith Academy</a:t>
            </a:r>
            <a:endParaRPr sz="1351"/>
          </a:p>
          <a:p>
            <a:pPr algn="ctr"/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/>
            <a:r>
              <a:rPr lang="en-US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3200" b="1">
                <a:latin typeface="Times New Roman"/>
                <a:ea typeface="Times New Roman"/>
                <a:cs typeface="Times New Roman"/>
                <a:sym typeface="Times New Roman"/>
              </a:rPr>
              <a:t>ugust 2025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E3E29-A79E-C2A7-F497-9C5E13D5A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9829" y="673276"/>
            <a:ext cx="6056111" cy="829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/>
            <a:r>
              <a:rPr lang="en-US" sz="6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 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485760-30BF-A403-34FF-161A091E650F}"/>
              </a:ext>
            </a:extLst>
          </p:cNvPr>
          <p:cNvSpPr txBox="1"/>
          <p:nvPr/>
        </p:nvSpPr>
        <p:spPr>
          <a:xfrm>
            <a:off x="848020" y="1740711"/>
            <a:ext cx="6056111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515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74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Mission Statement</a:t>
            </a:r>
            <a:endParaRPr/>
          </a:p>
        </p:txBody>
      </p:sp>
      <p:sp>
        <p:nvSpPr>
          <p:cNvPr id="736" name="Google Shape;736;p74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en-US"/>
              <a:t>I am an educational ______________________</a:t>
            </a:r>
            <a:endParaRPr/>
          </a:p>
          <a:p>
            <a:pPr mar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/>
          </a:p>
          <a:p>
            <a:pPr mar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en-US"/>
              <a:t>because I ______________________________</a:t>
            </a:r>
            <a:endParaRPr/>
          </a:p>
          <a:p>
            <a:pPr mar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/>
          </a:p>
          <a:p>
            <a:pPr mar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en-US"/>
              <a:t>______________________________________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72"/>
          <p:cNvSpPr txBox="1"/>
          <p:nvPr/>
        </p:nvSpPr>
        <p:spPr>
          <a:xfrm>
            <a:off x="2335292" y="0"/>
            <a:ext cx="464742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4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Five Kinds of Power</a:t>
            </a:r>
            <a:endParaRPr sz="4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1" name="Google Shape;721;p72"/>
          <p:cNvSpPr txBox="1"/>
          <p:nvPr/>
        </p:nvSpPr>
        <p:spPr>
          <a:xfrm>
            <a:off x="679057" y="1434087"/>
            <a:ext cx="526507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</a:t>
            </a:r>
            <a:endParaRPr sz="1351"/>
          </a:p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</a:t>
            </a:r>
            <a:endParaRPr sz="1351"/>
          </a:p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</a:t>
            </a:r>
            <a:endParaRPr sz="1351"/>
          </a:p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4-</a:t>
            </a:r>
            <a:endParaRPr sz="1351"/>
          </a:p>
          <a:p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2" name="Google Shape;722;p72"/>
          <p:cNvSpPr txBox="1"/>
          <p:nvPr/>
        </p:nvSpPr>
        <p:spPr>
          <a:xfrm>
            <a:off x="7037658" y="1122061"/>
            <a:ext cx="1107996" cy="4873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 sz="1351" dirty="0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endParaRPr sz="1351" dirty="0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135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</a:t>
            </a:r>
            <a:endParaRPr sz="1351" dirty="0"/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135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</a:t>
            </a:r>
            <a:endParaRPr sz="1351" dirty="0"/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135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</a:t>
            </a:r>
            <a:endParaRPr sz="1351" dirty="0"/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135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</a:t>
            </a:r>
            <a:endParaRPr sz="1351" dirty="0"/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135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135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</a:t>
            </a:r>
            <a:endParaRPr sz="1351" dirty="0"/>
          </a:p>
        </p:txBody>
      </p:sp>
      <p:sp>
        <p:nvSpPr>
          <p:cNvPr id="723" name="Google Shape;723;p72"/>
          <p:cNvSpPr txBox="1"/>
          <p:nvPr/>
        </p:nvSpPr>
        <p:spPr>
          <a:xfrm>
            <a:off x="860371" y="6206409"/>
            <a:ext cx="644975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Rate each type of power you use most often: 1 to 5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71"/>
          <p:cNvSpPr txBox="1">
            <a:spLocks noGrp="1"/>
          </p:cNvSpPr>
          <p:nvPr>
            <p:ph type="title"/>
          </p:nvPr>
        </p:nvSpPr>
        <p:spPr>
          <a:xfrm>
            <a:off x="457200" y="94365"/>
            <a:ext cx="8229600" cy="61619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/>
              <a:t>You</a:t>
            </a:r>
            <a:endParaRPr sz="3200" b="1"/>
          </a:p>
        </p:txBody>
      </p:sp>
      <p:sp>
        <p:nvSpPr>
          <p:cNvPr id="714" name="Google Shape;714;p71"/>
          <p:cNvSpPr txBox="1">
            <a:spLocks noGrp="1"/>
          </p:cNvSpPr>
          <p:nvPr>
            <p:ph idx="1"/>
          </p:nvPr>
        </p:nvSpPr>
        <p:spPr>
          <a:xfrm>
            <a:off x="457200" y="1237364"/>
            <a:ext cx="8229600" cy="49913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lang="en-US" sz="2400" dirty="0"/>
              <a:t>Age:______	Weight: _____	 Looks: ___  /10		 </a:t>
            </a:r>
            <a:endParaRPr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400" dirty="0"/>
              <a:t>Your strengths:</a:t>
            </a:r>
            <a:endParaRPr sz="2400"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400" dirty="0"/>
              <a:t>Your weaknesses:</a:t>
            </a:r>
            <a:endParaRPr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400" dirty="0"/>
              <a:t>What makes you happy?</a:t>
            </a:r>
            <a:endParaRPr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400" dirty="0"/>
              <a:t>What makes you angry?</a:t>
            </a:r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endParaRPr dirty="0"/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CA" sz="2400" dirty="0"/>
              <a:t>When are you most relaxed?</a:t>
            </a:r>
            <a:endParaRPr sz="2400" dirty="0"/>
          </a:p>
        </p:txBody>
      </p:sp>
      <p:sp>
        <p:nvSpPr>
          <p:cNvPr id="715" name="Google Shape;715;p71"/>
          <p:cNvSpPr txBox="1"/>
          <p:nvPr/>
        </p:nvSpPr>
        <p:spPr>
          <a:xfrm>
            <a:off x="2116843" y="710557"/>
            <a:ext cx="4864884" cy="300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1351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Eisoptrophobia</a:t>
            </a:r>
            <a:r>
              <a:rPr lang="en-US" sz="135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the fear of your own reflection</a:t>
            </a:r>
            <a:endParaRPr sz="135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" name="Graphic 758" descr="Target">
            <a:extLst>
              <a:ext uri="{FF2B5EF4-FFF2-40B4-BE49-F238E27FC236}">
                <a16:creationId xmlns:a16="http://schemas.microsoft.com/office/drawing/2014/main" id="{7CB2306B-2EC0-5F3C-D2E9-0EEF6F517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BA25AFC-334D-939C-BCA7-84044FA919BB}"/>
              </a:ext>
            </a:extLst>
          </p:cNvPr>
          <p:cNvSpPr/>
          <p:nvPr/>
        </p:nvSpPr>
        <p:spPr>
          <a:xfrm>
            <a:off x="338562" y="18736"/>
            <a:ext cx="4912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CA" sz="5400" b="1" dirty="0"/>
              <a:t>F.A.I.T.H. Goals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F14D88-36DC-521D-7607-5D8B115B1A67}"/>
              </a:ext>
            </a:extLst>
          </p:cNvPr>
          <p:cNvSpPr txBox="1"/>
          <p:nvPr/>
        </p:nvSpPr>
        <p:spPr>
          <a:xfrm>
            <a:off x="5151551" y="1828800"/>
            <a:ext cx="38765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</a:t>
            </a:r>
          </a:p>
          <a:p>
            <a:endParaRPr lang="en-US" sz="2800" dirty="0"/>
          </a:p>
          <a:p>
            <a:r>
              <a:rPr lang="en-US" sz="2800" dirty="0"/>
              <a:t>A</a:t>
            </a:r>
          </a:p>
          <a:p>
            <a:endParaRPr lang="en-US" sz="2800" dirty="0"/>
          </a:p>
          <a:p>
            <a:r>
              <a:rPr lang="en-US" sz="2800" dirty="0"/>
              <a:t>I</a:t>
            </a:r>
          </a:p>
          <a:p>
            <a:endParaRPr lang="en-US" sz="2800" dirty="0"/>
          </a:p>
          <a:p>
            <a:r>
              <a:rPr lang="en-US" sz="2800" dirty="0"/>
              <a:t>T</a:t>
            </a:r>
          </a:p>
          <a:p>
            <a:endParaRPr lang="en-US" sz="2800" dirty="0"/>
          </a:p>
          <a:p>
            <a:r>
              <a:rPr lang="en-US" sz="2800" dirty="0"/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116</Words>
  <Application>Microsoft Macintosh PowerPoint</Application>
  <PresentationFormat>On-screen Show (4:3)</PresentationFormat>
  <Paragraphs>81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Noto Sans Symbols</vt:lpstr>
      <vt:lpstr>Times New Roman</vt:lpstr>
      <vt:lpstr>Office Theme</vt:lpstr>
      <vt:lpstr>PowerPoint Presentation</vt:lpstr>
      <vt:lpstr>7 Cs</vt:lpstr>
      <vt:lpstr>Mission Statement</vt:lpstr>
      <vt:lpstr>PowerPoint Presentation</vt:lpstr>
      <vt:lpstr>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Watts</dc:creator>
  <cp:lastModifiedBy>James Watts</cp:lastModifiedBy>
  <cp:revision>5</cp:revision>
  <cp:lastPrinted>2025-08-06T18:35:05Z</cp:lastPrinted>
  <dcterms:created xsi:type="dcterms:W3CDTF">2025-08-06T18:25:18Z</dcterms:created>
  <dcterms:modified xsi:type="dcterms:W3CDTF">2025-08-25T19:53:19Z</dcterms:modified>
</cp:coreProperties>
</file>