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18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2EE98-6FA0-0843-AA4E-1EBD878C475A}" type="datetimeFigureOut">
              <a:rPr lang="en-US" smtClean="0"/>
              <a:t>20-09-10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F83A-7132-CA4F-99FB-D54D51AE2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517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2EE98-6FA0-0843-AA4E-1EBD878C475A}" type="datetimeFigureOut">
              <a:rPr lang="en-US" smtClean="0"/>
              <a:t>20-09-10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F83A-7132-CA4F-99FB-D54D51AE2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814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2EE98-6FA0-0843-AA4E-1EBD878C475A}" type="datetimeFigureOut">
              <a:rPr lang="en-US" smtClean="0"/>
              <a:t>20-09-10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F83A-7132-CA4F-99FB-D54D51AE2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228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2EE98-6FA0-0843-AA4E-1EBD878C475A}" type="datetimeFigureOut">
              <a:rPr lang="en-US" smtClean="0"/>
              <a:t>20-09-10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F83A-7132-CA4F-99FB-D54D51AE2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643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2EE98-6FA0-0843-AA4E-1EBD878C475A}" type="datetimeFigureOut">
              <a:rPr lang="en-US" smtClean="0"/>
              <a:t>20-09-10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F83A-7132-CA4F-99FB-D54D51AE2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440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2EE98-6FA0-0843-AA4E-1EBD878C475A}" type="datetimeFigureOut">
              <a:rPr lang="en-US" smtClean="0"/>
              <a:t>20-09-10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F83A-7132-CA4F-99FB-D54D51AE2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337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2EE98-6FA0-0843-AA4E-1EBD878C475A}" type="datetimeFigureOut">
              <a:rPr lang="en-US" smtClean="0"/>
              <a:t>20-09-10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F83A-7132-CA4F-99FB-D54D51AE2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154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2EE98-6FA0-0843-AA4E-1EBD878C475A}" type="datetimeFigureOut">
              <a:rPr lang="en-US" smtClean="0"/>
              <a:t>20-09-10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F83A-7132-CA4F-99FB-D54D51AE2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379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2EE98-6FA0-0843-AA4E-1EBD878C475A}" type="datetimeFigureOut">
              <a:rPr lang="en-US" smtClean="0"/>
              <a:t>20-09-10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F83A-7132-CA4F-99FB-D54D51AE2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470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2EE98-6FA0-0843-AA4E-1EBD878C475A}" type="datetimeFigureOut">
              <a:rPr lang="en-US" smtClean="0"/>
              <a:t>20-09-10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F83A-7132-CA4F-99FB-D54D51AE2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952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2EE98-6FA0-0843-AA4E-1EBD878C475A}" type="datetimeFigureOut">
              <a:rPr lang="en-US" smtClean="0"/>
              <a:t>20-09-10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4F83A-7132-CA4F-99FB-D54D51AE2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661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2EE98-6FA0-0843-AA4E-1EBD878C475A}" type="datetimeFigureOut">
              <a:rPr lang="en-US" smtClean="0"/>
              <a:t>20-09-10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4F83A-7132-CA4F-99FB-D54D51AE2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335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Netflix </a:t>
            </a:r>
            <a:r>
              <a:rPr lang="mr-IN" b="1" dirty="0" smtClean="0"/>
              <a:t>–</a:t>
            </a:r>
            <a:r>
              <a:rPr lang="en-US" b="1" dirty="0" smtClean="0"/>
              <a:t> watch “The Social Dilemma”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 smtClean="0"/>
              <a:t>Send me by Sunday 6PM: </a:t>
            </a:r>
          </a:p>
          <a:p>
            <a:pPr marL="0" indent="0">
              <a:buNone/>
            </a:pPr>
            <a:r>
              <a:rPr lang="en-US" dirty="0" smtClean="0"/>
              <a:t>1- Summary (what it is about) </a:t>
            </a:r>
            <a:r>
              <a:rPr lang="en-US" b="1" dirty="0" smtClean="0"/>
              <a:t>100 words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2- Good points / bad points that were presented          </a:t>
            </a:r>
            <a:r>
              <a:rPr lang="en-US" b="1" dirty="0" smtClean="0"/>
              <a:t>150 words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3- Your opinion </a:t>
            </a:r>
            <a:r>
              <a:rPr lang="en-US" b="1" dirty="0" smtClean="0"/>
              <a:t>200 words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95511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8925"/>
            <a:ext cx="7772400" cy="1470025"/>
          </a:xfrm>
        </p:spPr>
        <p:txBody>
          <a:bodyPr/>
          <a:lstStyle/>
          <a:p>
            <a:r>
              <a:rPr lang="en-US" dirty="0" smtClean="0"/>
              <a:t>Project class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631950"/>
            <a:ext cx="7975600" cy="330835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You will be proposing, preparing and presenting a project.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You will be working on this for quite a while so choose your topic wisely.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research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495800"/>
            <a:ext cx="4191000" cy="194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755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you want to learn?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17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Don’t choose something you already know, that will be boring.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 descr="research1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9500" y="4305300"/>
            <a:ext cx="403860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995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general subject ___________________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Specific subject ______________________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Why you want to study this? (250 words)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What you already know about this (250 words)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081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How will you gather information (research)?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How will you present information?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What question will you answer with your research?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How will your discoveries make the world a better place?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703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159</Words>
  <Application>Microsoft Macintosh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Project Class</vt:lpstr>
      <vt:lpstr>Project class</vt:lpstr>
      <vt:lpstr>What do you want to learn?</vt:lpstr>
      <vt:lpstr>Proposal</vt:lpstr>
      <vt:lpstr>Proposal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class</dc:title>
  <dc:creator>James Watts</dc:creator>
  <cp:lastModifiedBy>James Watts</cp:lastModifiedBy>
  <cp:revision>4</cp:revision>
  <dcterms:created xsi:type="dcterms:W3CDTF">2020-09-10T14:51:18Z</dcterms:created>
  <dcterms:modified xsi:type="dcterms:W3CDTF">2020-09-10T15:26:37Z</dcterms:modified>
</cp:coreProperties>
</file>