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0" r:id="rId2"/>
    <p:sldId id="261" r:id="rId3"/>
    <p:sldId id="322" r:id="rId4"/>
    <p:sldId id="320" r:id="rId5"/>
    <p:sldId id="319" r:id="rId6"/>
    <p:sldId id="324" r:id="rId7"/>
    <p:sldId id="317" r:id="rId8"/>
    <p:sldId id="256" r:id="rId9"/>
    <p:sldId id="273" r:id="rId10"/>
    <p:sldId id="271" r:id="rId11"/>
    <p:sldId id="315" r:id="rId12"/>
    <p:sldId id="301" r:id="rId13"/>
    <p:sldId id="323" r:id="rId14"/>
    <p:sldId id="281" r:id="rId15"/>
    <p:sldId id="316" r:id="rId16"/>
    <p:sldId id="300" r:id="rId17"/>
    <p:sldId id="303" r:id="rId18"/>
    <p:sldId id="304" r:id="rId19"/>
    <p:sldId id="313" r:id="rId20"/>
    <p:sldId id="305" r:id="rId21"/>
    <p:sldId id="306" r:id="rId22"/>
    <p:sldId id="307" r:id="rId23"/>
    <p:sldId id="309" r:id="rId24"/>
    <p:sldId id="302" r:id="rId25"/>
    <p:sldId id="314" r:id="rId26"/>
    <p:sldId id="32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4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4CAE-9DA6-0D41-9FE0-32CC4A65ED81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FD69E-CD30-CA4D-9EA1-67D5F38CF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3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0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6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4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ADD88-9C7E-E640-87D2-B930BA93D1EF}" type="datetimeFigureOut">
              <a:rPr lang="en-US" smtClean="0"/>
              <a:t>2017-05-13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5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1.png"/><Relationship Id="rId5" Type="http://schemas.openxmlformats.org/officeDocument/2006/relationships/hyperlink" Target="https://youtu.be/LHacDYj8KZM" TargetMode="External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8555" y="32420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Welcome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58710" y="1501423"/>
            <a:ext cx="6400800" cy="1872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English Pronunciation Workshop</a:t>
            </a:r>
          </a:p>
          <a:p>
            <a:pPr marL="0" indent="0">
              <a:buNone/>
            </a:pPr>
            <a:r>
              <a:rPr lang="en-US" dirty="0" smtClean="0"/>
              <a:t>                      Class </a:t>
            </a:r>
            <a:r>
              <a:rPr lang="en-US" dirty="0"/>
              <a:t>4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Teacher: </a:t>
            </a:r>
            <a:r>
              <a:rPr lang="en-US" b="1" dirty="0" smtClean="0"/>
              <a:t>James Watts</a:t>
            </a:r>
          </a:p>
          <a:p>
            <a:pPr marL="0" indent="0">
              <a:buNone/>
            </a:pPr>
            <a:r>
              <a:rPr lang="en-US" b="1" dirty="0" smtClean="0"/>
              <a:t>                              </a:t>
            </a:r>
            <a:r>
              <a:rPr lang="en-US" b="1" dirty="0" err="1" smtClean="0"/>
              <a:t>edplus.ca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98" y="3373487"/>
            <a:ext cx="4656667" cy="2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228" y="1654164"/>
            <a:ext cx="4824847" cy="679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My best friend . . 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80011" y="1417638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4071" y="4418494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3379" y="3053374"/>
            <a:ext cx="4339638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My happy place ….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83053" y="2373961"/>
            <a:ext cx="2180460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My hero ….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0437" y="3732787"/>
            <a:ext cx="4339638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My worst injury ….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4071" y="4418494"/>
            <a:ext cx="4339638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My first love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8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Presentations</a:t>
            </a:r>
            <a:r>
              <a:rPr lang="en-US" dirty="0" smtClean="0"/>
              <a:t> </a:t>
            </a:r>
            <a:r>
              <a:rPr lang="en-US" dirty="0" smtClean="0"/>
              <a:t>. . 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384" y="1231900"/>
            <a:ext cx="439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120" y="846138"/>
            <a:ext cx="8229600" cy="1143000"/>
          </a:xfrm>
        </p:spPr>
        <p:txBody>
          <a:bodyPr/>
          <a:lstStyle/>
          <a:p>
            <a:r>
              <a:rPr lang="en-US" dirty="0" smtClean="0"/>
              <a:t>Irregular past tense verbs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3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265" y="77374"/>
            <a:ext cx="3648584" cy="1143000"/>
          </a:xfrm>
        </p:spPr>
        <p:txBody>
          <a:bodyPr/>
          <a:lstStyle/>
          <a:p>
            <a:r>
              <a:rPr lang="en-US" dirty="0" smtClean="0"/>
              <a:t>Prepositions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749813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b="1" dirty="0" smtClean="0"/>
              <a:t>Time</a:t>
            </a:r>
          </a:p>
          <a:p>
            <a:pPr marL="0" lvl="0" indent="0">
              <a:buNone/>
            </a:pPr>
            <a:r>
              <a:rPr lang="en-CA" dirty="0"/>
              <a:t>o</a:t>
            </a:r>
            <a:r>
              <a:rPr lang="en-CA" dirty="0" smtClean="0"/>
              <a:t>n</a:t>
            </a:r>
            <a:endParaRPr lang="en-CA" dirty="0"/>
          </a:p>
          <a:p>
            <a:pPr marL="0" lvl="0" indent="0">
              <a:buNone/>
            </a:pPr>
            <a:r>
              <a:rPr lang="en-CA" dirty="0"/>
              <a:t>i</a:t>
            </a:r>
            <a:r>
              <a:rPr lang="en-CA" dirty="0" smtClean="0"/>
              <a:t>n</a:t>
            </a:r>
            <a:endParaRPr lang="en-CA" dirty="0"/>
          </a:p>
          <a:p>
            <a:pPr marL="0" lvl="0" indent="0">
              <a:buNone/>
            </a:pPr>
            <a:r>
              <a:rPr lang="en-CA" dirty="0"/>
              <a:t>a</a:t>
            </a:r>
            <a:r>
              <a:rPr lang="en-CA" dirty="0" smtClean="0"/>
              <a:t>t</a:t>
            </a:r>
            <a:endParaRPr lang="en-CA" dirty="0"/>
          </a:p>
          <a:p>
            <a:pPr marL="0" lvl="0" indent="0">
              <a:buNone/>
            </a:pPr>
            <a:r>
              <a:rPr lang="en-CA" dirty="0"/>
              <a:t>by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61976" y="234055"/>
            <a:ext cx="3483856" cy="5892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5100" b="1" dirty="0" smtClean="0"/>
              <a:t>Place</a:t>
            </a:r>
          </a:p>
          <a:p>
            <a:pPr marL="0" indent="0">
              <a:buNone/>
            </a:pPr>
            <a:r>
              <a:rPr lang="en-CA" sz="6000" dirty="0"/>
              <a:t>in</a:t>
            </a:r>
          </a:p>
          <a:p>
            <a:pPr marL="0" lvl="0" indent="0">
              <a:buNone/>
            </a:pPr>
            <a:r>
              <a:rPr lang="en-CA" sz="6000" dirty="0"/>
              <a:t>at</a:t>
            </a:r>
          </a:p>
          <a:p>
            <a:pPr marL="0" indent="0">
              <a:buNone/>
            </a:pPr>
            <a:r>
              <a:rPr lang="en-CA" sz="6000" dirty="0"/>
              <a:t>on</a:t>
            </a:r>
          </a:p>
          <a:p>
            <a:pPr marL="0" lvl="0" indent="0">
              <a:buNone/>
            </a:pPr>
            <a:r>
              <a:rPr lang="en-CA" sz="6000" dirty="0"/>
              <a:t>by, next to, beside</a:t>
            </a:r>
          </a:p>
          <a:p>
            <a:pPr marL="0" lvl="0" indent="0">
              <a:buNone/>
            </a:pPr>
            <a:r>
              <a:rPr lang="en-CA" sz="6000" dirty="0"/>
              <a:t>under</a:t>
            </a:r>
          </a:p>
          <a:p>
            <a:pPr marL="0" lvl="0" indent="0">
              <a:buNone/>
            </a:pPr>
            <a:r>
              <a:rPr lang="en-CA" sz="6000" dirty="0"/>
              <a:t>below</a:t>
            </a:r>
          </a:p>
          <a:p>
            <a:pPr marL="0" lvl="0" indent="0">
              <a:buNone/>
            </a:pPr>
            <a:r>
              <a:rPr lang="en-CA" sz="6000" dirty="0"/>
              <a:t>over</a:t>
            </a:r>
          </a:p>
          <a:p>
            <a:pPr marL="0" lvl="0" indent="0">
              <a:buNone/>
            </a:pPr>
            <a:r>
              <a:rPr lang="en-CA" sz="6000" dirty="0"/>
              <a:t>above</a:t>
            </a:r>
          </a:p>
          <a:p>
            <a:pPr marL="0" lvl="0" indent="0">
              <a:buNone/>
            </a:pPr>
            <a:r>
              <a:rPr lang="en-CA" sz="6000" dirty="0"/>
              <a:t>across</a:t>
            </a:r>
          </a:p>
          <a:p>
            <a:pPr marL="0" lvl="0" indent="0">
              <a:buNone/>
            </a:pPr>
            <a:r>
              <a:rPr lang="en-CA" sz="6000" dirty="0"/>
              <a:t>through</a:t>
            </a:r>
          </a:p>
          <a:p>
            <a:pPr marL="0" indent="0">
              <a:buNone/>
            </a:pPr>
            <a:r>
              <a:rPr lang="en-CA" sz="6000" dirty="0"/>
              <a:t>to</a:t>
            </a:r>
          </a:p>
          <a:p>
            <a:pPr marL="0" lvl="0" indent="0">
              <a:buNone/>
            </a:pPr>
            <a:r>
              <a:rPr lang="en-CA" sz="6000" dirty="0"/>
              <a:t>into</a:t>
            </a:r>
          </a:p>
          <a:p>
            <a:pPr marL="0" indent="0">
              <a:buNone/>
            </a:pPr>
            <a:r>
              <a:rPr lang="en-CA" sz="6000" dirty="0"/>
              <a:t>towards</a:t>
            </a:r>
          </a:p>
          <a:p>
            <a:pPr marL="0" lvl="0" indent="0">
              <a:buNone/>
            </a:pPr>
            <a:r>
              <a:rPr lang="en-CA" sz="6000" dirty="0"/>
              <a:t>onto</a:t>
            </a:r>
          </a:p>
          <a:p>
            <a:pPr marL="0" indent="0">
              <a:buNone/>
            </a:pPr>
            <a:r>
              <a:rPr lang="en-CA" sz="6000" dirty="0"/>
              <a:t>from</a:t>
            </a:r>
          </a:p>
          <a:p>
            <a:pPr marL="0" indent="0">
              <a:buFont typeface="Arial"/>
              <a:buNone/>
            </a:pPr>
            <a:endParaRPr lang="en-CA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7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(expressions</a:t>
            </a:r>
            <a:r>
              <a:rPr lang="en-US" dirty="0" smtClean="0"/>
              <a:t>) &amp; conditional 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723439"/>
              </p:ext>
            </p:extLst>
          </p:nvPr>
        </p:nvGraphicFramePr>
        <p:xfrm>
          <a:off x="2725174" y="1699617"/>
          <a:ext cx="11490948" cy="4699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8699500" imgH="4025900" progId="Word.Document.12">
                  <p:embed/>
                </p:oleObj>
              </mc:Choice>
              <mc:Fallback>
                <p:oleObj name="Document" r:id="rId3" imgW="8699500" imgH="402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5174" y="1699617"/>
                        <a:ext cx="11490948" cy="4699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8" y="2231548"/>
            <a:ext cx="2360120" cy="16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3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Marriage counseling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27" y="1516467"/>
            <a:ext cx="7476851" cy="49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4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4034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 learn</a:t>
            </a:r>
          </a:p>
          <a:p>
            <a:pPr marL="0" indent="0">
              <a:buNone/>
            </a:pPr>
            <a:r>
              <a:rPr lang="en-US" dirty="0" smtClean="0"/>
              <a:t>I learned</a:t>
            </a:r>
          </a:p>
          <a:p>
            <a:pPr marL="0" indent="0">
              <a:buNone/>
            </a:pPr>
            <a:r>
              <a:rPr lang="en-US" dirty="0" smtClean="0"/>
              <a:t>I will learn</a:t>
            </a:r>
          </a:p>
          <a:p>
            <a:pPr marL="0" indent="0">
              <a:buNone/>
            </a:pPr>
            <a:r>
              <a:rPr lang="en-US" dirty="0" smtClean="0"/>
              <a:t>I have learned</a:t>
            </a:r>
          </a:p>
          <a:p>
            <a:pPr marL="0" indent="0">
              <a:buNone/>
            </a:pPr>
            <a:r>
              <a:rPr lang="en-US" dirty="0" smtClean="0"/>
              <a:t>I will have learned</a:t>
            </a:r>
          </a:p>
          <a:p>
            <a:pPr marL="0" indent="0">
              <a:buNone/>
            </a:pPr>
            <a:r>
              <a:rPr lang="en-US" dirty="0" smtClean="0"/>
              <a:t>I am learning</a:t>
            </a:r>
          </a:p>
          <a:p>
            <a:pPr marL="0" indent="0">
              <a:buNone/>
            </a:pPr>
            <a:r>
              <a:rPr lang="en-US" dirty="0" smtClean="0"/>
              <a:t>I will be learning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632" y="2009624"/>
            <a:ext cx="3947856" cy="31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02792" y="3920618"/>
            <a:ext cx="7964974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165" y="405650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227" y="406068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1836" y="4048629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4993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160406" y="365919"/>
            <a:ext cx="472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learn - </a:t>
            </a:r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Present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2758" y="2326228"/>
            <a:ext cx="5524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XXXXXXXXXXXXXX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473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02792" y="3920618"/>
            <a:ext cx="7964974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165" y="405650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227" y="406068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1836" y="4048629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4993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02792" y="2334606"/>
            <a:ext cx="31908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XXXXXXX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867" y="365919"/>
            <a:ext cx="447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learned - </a:t>
            </a:r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Past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02792" y="3920618"/>
            <a:ext cx="7964974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165" y="405650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227" y="406068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1836" y="4048629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4993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26422" y="2334606"/>
            <a:ext cx="31908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XXXXXXX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1004" y="365919"/>
            <a:ext cx="560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will learn - </a:t>
            </a:r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Future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28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3581" y="186359"/>
            <a:ext cx="4163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Ask questions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554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02792" y="3920618"/>
            <a:ext cx="7964974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165" y="405650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227" y="406068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1836" y="4048629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4993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8907" y="398955"/>
            <a:ext cx="8451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am learning – </a:t>
            </a:r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Present Continuous</a:t>
            </a:r>
            <a:endParaRPr lang="en-CA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45298" y="2613745"/>
            <a:ext cx="3279695" cy="1306873"/>
          </a:xfrm>
          <a:custGeom>
            <a:avLst/>
            <a:gdLst>
              <a:gd name="connsiteX0" fmla="*/ 0 w 5227785"/>
              <a:gd name="connsiteY0" fmla="*/ 838371 h 838371"/>
              <a:gd name="connsiteX1" fmla="*/ 2872816 w 5227785"/>
              <a:gd name="connsiteY1" fmla="*/ 0 h 838371"/>
              <a:gd name="connsiteX2" fmla="*/ 4783916 w 5227785"/>
              <a:gd name="connsiteY2" fmla="*/ 246580 h 838371"/>
              <a:gd name="connsiteX3" fmla="*/ 5227785 w 5227785"/>
              <a:gd name="connsiteY3" fmla="*/ 394528 h 83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7785" h="838371">
                <a:moveTo>
                  <a:pt x="0" y="838371"/>
                </a:moveTo>
                <a:cubicBezTo>
                  <a:pt x="1037748" y="468501"/>
                  <a:pt x="2075497" y="98632"/>
                  <a:pt x="2872816" y="0"/>
                </a:cubicBezTo>
                <a:lnTo>
                  <a:pt x="4783916" y="246580"/>
                </a:lnTo>
                <a:cubicBezTo>
                  <a:pt x="5176411" y="312335"/>
                  <a:pt x="5227785" y="394528"/>
                  <a:pt x="5227785" y="3945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7" idx="3"/>
          </p:cNvCxnSpPr>
          <p:nvPr/>
        </p:nvCxnSpPr>
        <p:spPr>
          <a:xfrm>
            <a:off x="4524993" y="3228745"/>
            <a:ext cx="1060353" cy="2610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9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02792" y="3920618"/>
            <a:ext cx="7964974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165" y="405650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227" y="406068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1836" y="4048629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4993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8907" y="398955"/>
            <a:ext cx="8451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will be learning – </a:t>
            </a:r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Future Continuous</a:t>
            </a:r>
            <a:endParaRPr lang="en-CA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759257" y="2243876"/>
            <a:ext cx="3279695" cy="1306873"/>
          </a:xfrm>
          <a:custGeom>
            <a:avLst/>
            <a:gdLst>
              <a:gd name="connsiteX0" fmla="*/ 0 w 5227785"/>
              <a:gd name="connsiteY0" fmla="*/ 838371 h 838371"/>
              <a:gd name="connsiteX1" fmla="*/ 2872816 w 5227785"/>
              <a:gd name="connsiteY1" fmla="*/ 0 h 838371"/>
              <a:gd name="connsiteX2" fmla="*/ 4783916 w 5227785"/>
              <a:gd name="connsiteY2" fmla="*/ 246580 h 838371"/>
              <a:gd name="connsiteX3" fmla="*/ 5227785 w 5227785"/>
              <a:gd name="connsiteY3" fmla="*/ 394528 h 83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7785" h="838371">
                <a:moveTo>
                  <a:pt x="0" y="838371"/>
                </a:moveTo>
                <a:cubicBezTo>
                  <a:pt x="1037748" y="468501"/>
                  <a:pt x="2075497" y="98632"/>
                  <a:pt x="2872816" y="0"/>
                </a:cubicBezTo>
                <a:lnTo>
                  <a:pt x="4783916" y="246580"/>
                </a:lnTo>
                <a:cubicBezTo>
                  <a:pt x="5176411" y="312335"/>
                  <a:pt x="5227785" y="394528"/>
                  <a:pt x="5227785" y="3945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759257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9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02792" y="3920618"/>
            <a:ext cx="7964974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165" y="405650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227" y="406068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1836" y="4048629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4993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8907" y="398955"/>
            <a:ext cx="8451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had learned – </a:t>
            </a:r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Past perfect</a:t>
            </a:r>
            <a:endParaRPr lang="en-CA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92180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892180" y="2790802"/>
            <a:ext cx="1906657" cy="727412"/>
          </a:xfrm>
          <a:custGeom>
            <a:avLst/>
            <a:gdLst>
              <a:gd name="connsiteX0" fmla="*/ 0 w 5227785"/>
              <a:gd name="connsiteY0" fmla="*/ 838371 h 838371"/>
              <a:gd name="connsiteX1" fmla="*/ 2872816 w 5227785"/>
              <a:gd name="connsiteY1" fmla="*/ 0 h 838371"/>
              <a:gd name="connsiteX2" fmla="*/ 4783916 w 5227785"/>
              <a:gd name="connsiteY2" fmla="*/ 246580 h 838371"/>
              <a:gd name="connsiteX3" fmla="*/ 5227785 w 5227785"/>
              <a:gd name="connsiteY3" fmla="*/ 394528 h 83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7785" h="838371">
                <a:moveTo>
                  <a:pt x="0" y="838371"/>
                </a:moveTo>
                <a:cubicBezTo>
                  <a:pt x="1037748" y="468501"/>
                  <a:pt x="2075497" y="98632"/>
                  <a:pt x="2872816" y="0"/>
                </a:cubicBezTo>
                <a:lnTo>
                  <a:pt x="4783916" y="246580"/>
                </a:lnTo>
                <a:cubicBezTo>
                  <a:pt x="5176411" y="312335"/>
                  <a:pt x="5227785" y="394528"/>
                  <a:pt x="5227785" y="3945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798837" y="3143892"/>
            <a:ext cx="0" cy="744192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9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02792" y="3920618"/>
            <a:ext cx="7964974" cy="12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165" y="405650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227" y="406068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1836" y="4048629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24993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4759257" y="2243876"/>
            <a:ext cx="3279695" cy="1306873"/>
          </a:xfrm>
          <a:custGeom>
            <a:avLst/>
            <a:gdLst>
              <a:gd name="connsiteX0" fmla="*/ 0 w 5227785"/>
              <a:gd name="connsiteY0" fmla="*/ 838371 h 838371"/>
              <a:gd name="connsiteX1" fmla="*/ 2872816 w 5227785"/>
              <a:gd name="connsiteY1" fmla="*/ 0 h 838371"/>
              <a:gd name="connsiteX2" fmla="*/ 4783916 w 5227785"/>
              <a:gd name="connsiteY2" fmla="*/ 246580 h 838371"/>
              <a:gd name="connsiteX3" fmla="*/ 5227785 w 5227785"/>
              <a:gd name="connsiteY3" fmla="*/ 394528 h 83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7785" h="838371">
                <a:moveTo>
                  <a:pt x="0" y="838371"/>
                </a:moveTo>
                <a:cubicBezTo>
                  <a:pt x="1037748" y="468501"/>
                  <a:pt x="2075497" y="98632"/>
                  <a:pt x="2872816" y="0"/>
                </a:cubicBezTo>
                <a:lnTo>
                  <a:pt x="4783916" y="246580"/>
                </a:lnTo>
                <a:cubicBezTo>
                  <a:pt x="5176411" y="312335"/>
                  <a:pt x="5227785" y="394528"/>
                  <a:pt x="5227785" y="3945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776030" y="3550749"/>
            <a:ext cx="0" cy="36986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9" idx="3"/>
          </p:cNvCxnSpPr>
          <p:nvPr/>
        </p:nvCxnSpPr>
        <p:spPr>
          <a:xfrm flipH="1" flipV="1">
            <a:off x="8038952" y="2858876"/>
            <a:ext cx="41433" cy="103366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8907" y="398955"/>
            <a:ext cx="8451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will have learned – </a:t>
            </a:r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Future perfect</a:t>
            </a:r>
            <a:endParaRPr lang="en-CA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28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90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20800"/>
            <a:ext cx="64008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9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37" y="270148"/>
            <a:ext cx="826854" cy="1648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271" y="3649552"/>
            <a:ext cx="986872" cy="1606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270" y="131597"/>
            <a:ext cx="971182" cy="178745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467184" y="844463"/>
            <a:ext cx="3810335" cy="5610178"/>
          </a:xfrm>
          <a:custGeom>
            <a:avLst/>
            <a:gdLst>
              <a:gd name="connsiteX0" fmla="*/ 0 w 3810335"/>
              <a:gd name="connsiteY0" fmla="*/ 5610178 h 5610178"/>
              <a:gd name="connsiteX1" fmla="*/ 32155 w 3810335"/>
              <a:gd name="connsiteY1" fmla="*/ 5417278 h 5610178"/>
              <a:gd name="connsiteX2" fmla="*/ 144697 w 3810335"/>
              <a:gd name="connsiteY2" fmla="*/ 5111853 h 5610178"/>
              <a:gd name="connsiteX3" fmla="*/ 176851 w 3810335"/>
              <a:gd name="connsiteY3" fmla="*/ 4935027 h 5610178"/>
              <a:gd name="connsiteX4" fmla="*/ 257238 w 3810335"/>
              <a:gd name="connsiteY4" fmla="*/ 4806427 h 5610178"/>
              <a:gd name="connsiteX5" fmla="*/ 321548 w 3810335"/>
              <a:gd name="connsiteY5" fmla="*/ 4661752 h 5610178"/>
              <a:gd name="connsiteX6" fmla="*/ 385857 w 3810335"/>
              <a:gd name="connsiteY6" fmla="*/ 4484927 h 5610178"/>
              <a:gd name="connsiteX7" fmla="*/ 578785 w 3810335"/>
              <a:gd name="connsiteY7" fmla="*/ 4083052 h 5610178"/>
              <a:gd name="connsiteX8" fmla="*/ 675250 w 3810335"/>
              <a:gd name="connsiteY8" fmla="*/ 3906227 h 5610178"/>
              <a:gd name="connsiteX9" fmla="*/ 739559 w 3810335"/>
              <a:gd name="connsiteY9" fmla="*/ 3825852 h 5610178"/>
              <a:gd name="connsiteX10" fmla="*/ 803869 w 3810335"/>
              <a:gd name="connsiteY10" fmla="*/ 3777627 h 5610178"/>
              <a:gd name="connsiteX11" fmla="*/ 852101 w 3810335"/>
              <a:gd name="connsiteY11" fmla="*/ 3713327 h 5610178"/>
              <a:gd name="connsiteX12" fmla="*/ 1012874 w 3810335"/>
              <a:gd name="connsiteY12" fmla="*/ 3616877 h 5610178"/>
              <a:gd name="connsiteX13" fmla="*/ 1061106 w 3810335"/>
              <a:gd name="connsiteY13" fmla="*/ 3568652 h 5610178"/>
              <a:gd name="connsiteX14" fmla="*/ 1173648 w 3810335"/>
              <a:gd name="connsiteY14" fmla="*/ 3472202 h 5610178"/>
              <a:gd name="connsiteX15" fmla="*/ 1237957 w 3810335"/>
              <a:gd name="connsiteY15" fmla="*/ 3375752 h 5610178"/>
              <a:gd name="connsiteX16" fmla="*/ 1286189 w 3810335"/>
              <a:gd name="connsiteY16" fmla="*/ 3311452 h 5610178"/>
              <a:gd name="connsiteX17" fmla="*/ 1318344 w 3810335"/>
              <a:gd name="connsiteY17" fmla="*/ 3247152 h 5610178"/>
              <a:gd name="connsiteX18" fmla="*/ 1414808 w 3810335"/>
              <a:gd name="connsiteY18" fmla="*/ 3182852 h 5610178"/>
              <a:gd name="connsiteX19" fmla="*/ 1527350 w 3810335"/>
              <a:gd name="connsiteY19" fmla="*/ 3198927 h 5610178"/>
              <a:gd name="connsiteX20" fmla="*/ 1639891 w 3810335"/>
              <a:gd name="connsiteY20" fmla="*/ 3215002 h 5610178"/>
              <a:gd name="connsiteX21" fmla="*/ 1623814 w 3810335"/>
              <a:gd name="connsiteY21" fmla="*/ 3022102 h 5610178"/>
              <a:gd name="connsiteX22" fmla="*/ 1575582 w 3810335"/>
              <a:gd name="connsiteY22" fmla="*/ 2973877 h 5610178"/>
              <a:gd name="connsiteX23" fmla="*/ 1511273 w 3810335"/>
              <a:gd name="connsiteY23" fmla="*/ 2877426 h 5610178"/>
              <a:gd name="connsiteX24" fmla="*/ 1495195 w 3810335"/>
              <a:gd name="connsiteY24" fmla="*/ 2829201 h 5610178"/>
              <a:gd name="connsiteX25" fmla="*/ 1446963 w 3810335"/>
              <a:gd name="connsiteY25" fmla="*/ 2620226 h 5610178"/>
              <a:gd name="connsiteX26" fmla="*/ 1430886 w 3810335"/>
              <a:gd name="connsiteY26" fmla="*/ 2555926 h 5610178"/>
              <a:gd name="connsiteX27" fmla="*/ 1414808 w 3810335"/>
              <a:gd name="connsiteY27" fmla="*/ 2507701 h 5610178"/>
              <a:gd name="connsiteX28" fmla="*/ 1398731 w 3810335"/>
              <a:gd name="connsiteY28" fmla="*/ 2427326 h 5610178"/>
              <a:gd name="connsiteX29" fmla="*/ 1414808 w 3810335"/>
              <a:gd name="connsiteY29" fmla="*/ 2234426 h 5610178"/>
              <a:gd name="connsiteX30" fmla="*/ 1446963 w 3810335"/>
              <a:gd name="connsiteY30" fmla="*/ 2186201 h 5610178"/>
              <a:gd name="connsiteX31" fmla="*/ 1623814 w 3810335"/>
              <a:gd name="connsiteY31" fmla="*/ 2170126 h 5610178"/>
              <a:gd name="connsiteX32" fmla="*/ 1800665 w 3810335"/>
              <a:gd name="connsiteY32" fmla="*/ 1559276 h 5610178"/>
              <a:gd name="connsiteX33" fmla="*/ 2266909 w 3810335"/>
              <a:gd name="connsiteY33" fmla="*/ 932351 h 5610178"/>
              <a:gd name="connsiteX34" fmla="*/ 2395527 w 3810335"/>
              <a:gd name="connsiteY34" fmla="*/ 803751 h 5610178"/>
              <a:gd name="connsiteX35" fmla="*/ 2443760 w 3810335"/>
              <a:gd name="connsiteY35" fmla="*/ 787676 h 5610178"/>
              <a:gd name="connsiteX36" fmla="*/ 2684920 w 3810335"/>
              <a:gd name="connsiteY36" fmla="*/ 803751 h 5610178"/>
              <a:gd name="connsiteX37" fmla="*/ 2733152 w 3810335"/>
              <a:gd name="connsiteY37" fmla="*/ 819826 h 5610178"/>
              <a:gd name="connsiteX38" fmla="*/ 2813539 w 3810335"/>
              <a:gd name="connsiteY38" fmla="*/ 835901 h 5610178"/>
              <a:gd name="connsiteX39" fmla="*/ 3006467 w 3810335"/>
              <a:gd name="connsiteY39" fmla="*/ 819826 h 5610178"/>
              <a:gd name="connsiteX40" fmla="*/ 3070777 w 3810335"/>
              <a:gd name="connsiteY40" fmla="*/ 755526 h 5610178"/>
              <a:gd name="connsiteX41" fmla="*/ 3151163 w 3810335"/>
              <a:gd name="connsiteY41" fmla="*/ 691225 h 5610178"/>
              <a:gd name="connsiteX42" fmla="*/ 3247628 w 3810335"/>
              <a:gd name="connsiteY42" fmla="*/ 594775 h 5610178"/>
              <a:gd name="connsiteX43" fmla="*/ 3360169 w 3810335"/>
              <a:gd name="connsiteY43" fmla="*/ 514400 h 5610178"/>
              <a:gd name="connsiteX44" fmla="*/ 3488788 w 3810335"/>
              <a:gd name="connsiteY44" fmla="*/ 417950 h 5610178"/>
              <a:gd name="connsiteX45" fmla="*/ 3520943 w 3810335"/>
              <a:gd name="connsiteY45" fmla="*/ 369725 h 5610178"/>
              <a:gd name="connsiteX46" fmla="*/ 3569175 w 3810335"/>
              <a:gd name="connsiteY46" fmla="*/ 337575 h 5610178"/>
              <a:gd name="connsiteX47" fmla="*/ 3649562 w 3810335"/>
              <a:gd name="connsiteY47" fmla="*/ 241125 h 5610178"/>
              <a:gd name="connsiteX48" fmla="*/ 3713871 w 3810335"/>
              <a:gd name="connsiteY48" fmla="*/ 144675 h 5610178"/>
              <a:gd name="connsiteX49" fmla="*/ 3746026 w 3810335"/>
              <a:gd name="connsiteY49" fmla="*/ 80375 h 5610178"/>
              <a:gd name="connsiteX50" fmla="*/ 3810335 w 3810335"/>
              <a:gd name="connsiteY50" fmla="*/ 0 h 561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810335" h="5610178">
                <a:moveTo>
                  <a:pt x="0" y="5610178"/>
                </a:moveTo>
                <a:cubicBezTo>
                  <a:pt x="10718" y="5545878"/>
                  <a:pt x="17706" y="5480844"/>
                  <a:pt x="32155" y="5417278"/>
                </a:cubicBezTo>
                <a:cubicBezTo>
                  <a:pt x="64101" y="5276738"/>
                  <a:pt x="87335" y="5240898"/>
                  <a:pt x="144697" y="5111853"/>
                </a:cubicBezTo>
                <a:cubicBezTo>
                  <a:pt x="155415" y="5052911"/>
                  <a:pt x="156138" y="4991241"/>
                  <a:pt x="176851" y="4935027"/>
                </a:cubicBezTo>
                <a:cubicBezTo>
                  <a:pt x="194329" y="4887592"/>
                  <a:pt x="233582" y="4851103"/>
                  <a:pt x="257238" y="4806427"/>
                </a:cubicBezTo>
                <a:cubicBezTo>
                  <a:pt x="281934" y="4759787"/>
                  <a:pt x="301945" y="4710751"/>
                  <a:pt x="321548" y="4661752"/>
                </a:cubicBezTo>
                <a:cubicBezTo>
                  <a:pt x="344844" y="4603520"/>
                  <a:pt x="362561" y="4543159"/>
                  <a:pt x="385857" y="4484927"/>
                </a:cubicBezTo>
                <a:cubicBezTo>
                  <a:pt x="437474" y="4355904"/>
                  <a:pt x="520337" y="4199931"/>
                  <a:pt x="578785" y="4083052"/>
                </a:cubicBezTo>
                <a:cubicBezTo>
                  <a:pt x="609003" y="4022625"/>
                  <a:pt x="636329" y="3961821"/>
                  <a:pt x="675250" y="3906227"/>
                </a:cubicBezTo>
                <a:cubicBezTo>
                  <a:pt x="694928" y="3878119"/>
                  <a:pt x="715295" y="3850112"/>
                  <a:pt x="739559" y="3825852"/>
                </a:cubicBezTo>
                <a:cubicBezTo>
                  <a:pt x="758507" y="3806907"/>
                  <a:pt x="784921" y="3796572"/>
                  <a:pt x="803869" y="3777627"/>
                </a:cubicBezTo>
                <a:cubicBezTo>
                  <a:pt x="822816" y="3758683"/>
                  <a:pt x="832074" y="3731126"/>
                  <a:pt x="852101" y="3713327"/>
                </a:cubicBezTo>
                <a:cubicBezTo>
                  <a:pt x="1016015" y="3567647"/>
                  <a:pt x="884537" y="3708533"/>
                  <a:pt x="1012874" y="3616877"/>
                </a:cubicBezTo>
                <a:cubicBezTo>
                  <a:pt x="1031375" y="3603664"/>
                  <a:pt x="1043639" y="3583205"/>
                  <a:pt x="1061106" y="3568652"/>
                </a:cubicBezTo>
                <a:cubicBezTo>
                  <a:pt x="1134123" y="3507813"/>
                  <a:pt x="1096362" y="3568795"/>
                  <a:pt x="1173648" y="3472202"/>
                </a:cubicBezTo>
                <a:cubicBezTo>
                  <a:pt x="1197789" y="3442030"/>
                  <a:pt x="1215796" y="3407407"/>
                  <a:pt x="1237957" y="3375752"/>
                </a:cubicBezTo>
                <a:cubicBezTo>
                  <a:pt x="1253323" y="3353803"/>
                  <a:pt x="1271987" y="3334172"/>
                  <a:pt x="1286189" y="3311452"/>
                </a:cubicBezTo>
                <a:cubicBezTo>
                  <a:pt x="1298891" y="3291131"/>
                  <a:pt x="1301398" y="3264096"/>
                  <a:pt x="1318344" y="3247152"/>
                </a:cubicBezTo>
                <a:cubicBezTo>
                  <a:pt x="1345671" y="3219829"/>
                  <a:pt x="1414808" y="3182852"/>
                  <a:pt x="1414808" y="3182852"/>
                </a:cubicBezTo>
                <a:cubicBezTo>
                  <a:pt x="1452322" y="3188210"/>
                  <a:pt x="1491053" y="3188040"/>
                  <a:pt x="1527350" y="3198927"/>
                </a:cubicBezTo>
                <a:cubicBezTo>
                  <a:pt x="1638380" y="3232231"/>
                  <a:pt x="1506048" y="3248458"/>
                  <a:pt x="1639891" y="3215002"/>
                </a:cubicBezTo>
                <a:cubicBezTo>
                  <a:pt x="1634532" y="3150702"/>
                  <a:pt x="1640441" y="3084446"/>
                  <a:pt x="1623814" y="3022102"/>
                </a:cubicBezTo>
                <a:cubicBezTo>
                  <a:pt x="1617955" y="3000135"/>
                  <a:pt x="1589541" y="2991822"/>
                  <a:pt x="1575582" y="2973877"/>
                </a:cubicBezTo>
                <a:cubicBezTo>
                  <a:pt x="1551856" y="2943377"/>
                  <a:pt x="1523495" y="2914084"/>
                  <a:pt x="1511273" y="2877426"/>
                </a:cubicBezTo>
                <a:cubicBezTo>
                  <a:pt x="1505914" y="2861351"/>
                  <a:pt x="1499851" y="2845494"/>
                  <a:pt x="1495195" y="2829201"/>
                </a:cubicBezTo>
                <a:cubicBezTo>
                  <a:pt x="1480671" y="2778373"/>
                  <a:pt x="1453645" y="2649176"/>
                  <a:pt x="1446963" y="2620226"/>
                </a:cubicBezTo>
                <a:cubicBezTo>
                  <a:pt x="1441994" y="2598699"/>
                  <a:pt x="1436956" y="2577169"/>
                  <a:pt x="1430886" y="2555926"/>
                </a:cubicBezTo>
                <a:cubicBezTo>
                  <a:pt x="1426230" y="2539633"/>
                  <a:pt x="1418918" y="2524140"/>
                  <a:pt x="1414808" y="2507701"/>
                </a:cubicBezTo>
                <a:cubicBezTo>
                  <a:pt x="1408180" y="2481195"/>
                  <a:pt x="1404090" y="2454118"/>
                  <a:pt x="1398731" y="2427326"/>
                </a:cubicBezTo>
                <a:cubicBezTo>
                  <a:pt x="1404090" y="2363026"/>
                  <a:pt x="1402152" y="2297696"/>
                  <a:pt x="1414808" y="2234426"/>
                </a:cubicBezTo>
                <a:cubicBezTo>
                  <a:pt x="1418598" y="2215481"/>
                  <a:pt x="1428496" y="2191882"/>
                  <a:pt x="1446963" y="2186201"/>
                </a:cubicBezTo>
                <a:cubicBezTo>
                  <a:pt x="1503539" y="2168795"/>
                  <a:pt x="1564864" y="2175484"/>
                  <a:pt x="1623814" y="2170126"/>
                </a:cubicBezTo>
                <a:cubicBezTo>
                  <a:pt x="1917696" y="2111358"/>
                  <a:pt x="1578216" y="2205343"/>
                  <a:pt x="1800665" y="1559276"/>
                </a:cubicBezTo>
                <a:cubicBezTo>
                  <a:pt x="1912909" y="1233280"/>
                  <a:pt x="2074055" y="1173385"/>
                  <a:pt x="2266909" y="932351"/>
                </a:cubicBezTo>
                <a:cubicBezTo>
                  <a:pt x="2317034" y="869703"/>
                  <a:pt x="2327915" y="842381"/>
                  <a:pt x="2395527" y="803751"/>
                </a:cubicBezTo>
                <a:cubicBezTo>
                  <a:pt x="2410242" y="795344"/>
                  <a:pt x="2427682" y="793034"/>
                  <a:pt x="2443760" y="787676"/>
                </a:cubicBezTo>
                <a:cubicBezTo>
                  <a:pt x="2524147" y="793034"/>
                  <a:pt x="2604848" y="794855"/>
                  <a:pt x="2684920" y="803751"/>
                </a:cubicBezTo>
                <a:cubicBezTo>
                  <a:pt x="2701763" y="805622"/>
                  <a:pt x="2716711" y="815716"/>
                  <a:pt x="2733152" y="819826"/>
                </a:cubicBezTo>
                <a:cubicBezTo>
                  <a:pt x="2759663" y="826453"/>
                  <a:pt x="2786743" y="830543"/>
                  <a:pt x="2813539" y="835901"/>
                </a:cubicBezTo>
                <a:cubicBezTo>
                  <a:pt x="2877848" y="830543"/>
                  <a:pt x="2944872" y="839072"/>
                  <a:pt x="3006467" y="819826"/>
                </a:cubicBezTo>
                <a:cubicBezTo>
                  <a:pt x="3035401" y="810785"/>
                  <a:pt x="3048119" y="775664"/>
                  <a:pt x="3070777" y="755526"/>
                </a:cubicBezTo>
                <a:cubicBezTo>
                  <a:pt x="3096425" y="732731"/>
                  <a:pt x="3125772" y="714305"/>
                  <a:pt x="3151163" y="691225"/>
                </a:cubicBezTo>
                <a:cubicBezTo>
                  <a:pt x="3184811" y="660641"/>
                  <a:pt x="3206957" y="615108"/>
                  <a:pt x="3247628" y="594775"/>
                </a:cubicBezTo>
                <a:cubicBezTo>
                  <a:pt x="3371535" y="532830"/>
                  <a:pt x="3257743" y="598191"/>
                  <a:pt x="3360169" y="514400"/>
                </a:cubicBezTo>
                <a:cubicBezTo>
                  <a:pt x="3401647" y="480469"/>
                  <a:pt x="3459059" y="462536"/>
                  <a:pt x="3488788" y="417950"/>
                </a:cubicBezTo>
                <a:cubicBezTo>
                  <a:pt x="3499506" y="401875"/>
                  <a:pt x="3507280" y="383386"/>
                  <a:pt x="3520943" y="369725"/>
                </a:cubicBezTo>
                <a:cubicBezTo>
                  <a:pt x="3534607" y="356064"/>
                  <a:pt x="3554331" y="349943"/>
                  <a:pt x="3569175" y="337575"/>
                </a:cubicBezTo>
                <a:cubicBezTo>
                  <a:pt x="3615596" y="298897"/>
                  <a:pt x="3617945" y="288544"/>
                  <a:pt x="3649562" y="241125"/>
                </a:cubicBezTo>
                <a:cubicBezTo>
                  <a:pt x="3684048" y="137679"/>
                  <a:pt x="3638604" y="250034"/>
                  <a:pt x="3713871" y="144675"/>
                </a:cubicBezTo>
                <a:cubicBezTo>
                  <a:pt x="3727801" y="125176"/>
                  <a:pt x="3734135" y="101181"/>
                  <a:pt x="3746026" y="80375"/>
                </a:cubicBezTo>
                <a:cubicBezTo>
                  <a:pt x="3773068" y="33060"/>
                  <a:pt x="3775126" y="35205"/>
                  <a:pt x="3810335" y="0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880" y="4299069"/>
            <a:ext cx="3008509" cy="1175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16264" y="3992915"/>
            <a:ext cx="1350499" cy="17877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05796" y="5104808"/>
            <a:ext cx="546593" cy="3697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3172" y="-53258"/>
            <a:ext cx="35970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Ethical dilemma</a:t>
            </a:r>
            <a:endParaRPr lang="en-CA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845" y="2033685"/>
            <a:ext cx="98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THELMA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44473" y="203980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16264" y="566884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DONALD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96242" y="2176205"/>
            <a:ext cx="97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PATRICK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30427" y="5289868"/>
            <a:ext cx="75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24329" y="844463"/>
            <a:ext cx="1562101" cy="13484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85699" y="1383268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$5.00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05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02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05559" cy="3304169"/>
          </a:xfrm>
          <a:prstGeom prst="rect">
            <a:avLst/>
          </a:prstGeom>
        </p:spPr>
      </p:pic>
      <p:pic>
        <p:nvPicPr>
          <p:cNvPr id="3" name="Picture 2" descr="IMG_24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3" y="1282215"/>
            <a:ext cx="5095983" cy="3821987"/>
          </a:xfrm>
          <a:prstGeom prst="rect">
            <a:avLst/>
          </a:prstGeom>
        </p:spPr>
      </p:pic>
      <p:pic>
        <p:nvPicPr>
          <p:cNvPr id="4" name="Picture 3" descr="IMG_24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5" y="2937161"/>
            <a:ext cx="5227785" cy="39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5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684" y="2968267"/>
            <a:ext cx="5827316" cy="3889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08" y="241870"/>
            <a:ext cx="5385253" cy="28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825" y="801384"/>
            <a:ext cx="9484662" cy="32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o </a:t>
            </a:r>
            <a:r>
              <a:rPr lang="en-US" dirty="0" smtClean="0"/>
              <a:t>you think young people not as </a:t>
            </a:r>
            <a:r>
              <a:rPr lang="en-US" b="1" dirty="0" smtClean="0"/>
              <a:t>resilient</a:t>
            </a:r>
            <a:r>
              <a:rPr lang="en-US" dirty="0" smtClean="0"/>
              <a:t> as previous generations?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22" y="1730425"/>
            <a:ext cx="4214441" cy="2632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77" y="3811790"/>
            <a:ext cx="4023612" cy="2685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972" y="1669984"/>
            <a:ext cx="2965828" cy="19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6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0172" y="282809"/>
            <a:ext cx="1933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NEWS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8" y="282809"/>
            <a:ext cx="2073784" cy="2807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743" y="1442491"/>
            <a:ext cx="3507578" cy="2884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873" y="3843705"/>
            <a:ext cx="4106373" cy="2018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53" y="4327474"/>
            <a:ext cx="3568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are only learning when you are speaking!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21" y="1689445"/>
            <a:ext cx="4721860" cy="47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0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3700</TotalTime>
  <Words>204</Words>
  <Application>Microsoft Macintosh PowerPoint</Application>
  <PresentationFormat>On-screen Show (4:3)</PresentationFormat>
  <Paragraphs>90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think young people not as resilient as previous generations?</vt:lpstr>
      <vt:lpstr>PowerPoint Presentation</vt:lpstr>
      <vt:lpstr>You are only learning when you are speaking!</vt:lpstr>
      <vt:lpstr>Presentations</vt:lpstr>
      <vt:lpstr>Next week</vt:lpstr>
      <vt:lpstr>Irregular past tense verbs</vt:lpstr>
      <vt:lpstr>Prepositions</vt:lpstr>
      <vt:lpstr>Money (expressions) &amp; conditional </vt:lpstr>
      <vt:lpstr>Marriage counseling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Debates</vt:lpstr>
      <vt:lpstr>PowerPoint Presentation</vt:lpstr>
    </vt:vector>
  </TitlesOfParts>
  <Company>EdPlus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Watts</dc:creator>
  <cp:lastModifiedBy>James Watts</cp:lastModifiedBy>
  <cp:revision>53</cp:revision>
  <dcterms:created xsi:type="dcterms:W3CDTF">2017-02-02T23:11:44Z</dcterms:created>
  <dcterms:modified xsi:type="dcterms:W3CDTF">2017-05-13T13:51:53Z</dcterms:modified>
</cp:coreProperties>
</file>