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A248-49CF-784B-B65B-1AD6DED36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4BF04-B567-8D43-8B3F-A3241E257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D9E43-7D36-B345-AD9C-3FE1685C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1533F-AD9E-474C-B858-64E7A119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2893-6E17-3C43-A68E-00FEB2C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7B5E-9D6A-C342-9CA5-E7A988C9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75599-CA6B-3442-A468-04664D48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58521-B6FA-8D4E-B005-8A357D79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F7093-7792-AD4F-99C9-EA18CF23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2686-04F8-2141-8161-B5D1348B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761FA-8DDA-034D-A120-4F276450C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4623F-CA97-7446-858F-255F4A77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B9F0C-5A0A-4844-98BA-5E0C625A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4EDA3-803A-2F4F-A343-1D2EF101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20FB-3D1E-E54F-8A03-FFF3502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969B-948A-A14B-8903-88C7D47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0885-6AAD-F846-BF79-53AFBAFF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C5F0-5F02-3144-B1CA-33062CF7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3D9DD-4D32-144A-BE4C-FC4AA398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1FA4F-8819-2E44-BF01-DEE91D88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3AD-0104-014F-85FC-887A2886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3EB64-4DBE-7B40-BD4D-A15E03994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FD91-139E-0641-B1B7-A7625E8E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553C-1B01-C442-8BF2-5D679030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DD92A-CADD-604E-A74A-67CDFEA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BB10-576A-F445-A3B4-660365FD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5F60-E7F9-EB40-8FB2-8FE40942F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A59EE-5EA1-6B4A-9922-EF458F6F1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D3E6B-82A3-F04B-B629-85C0A056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205C2-767D-DE4F-9360-264061E9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F90C3-41BC-E644-96FA-A3861980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CC63-DBA4-AC4D-B16B-CF5AF8E3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3FA2-F1DF-804D-A22D-9C899F984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9EC1D-D250-B446-B2D9-C5CF3B156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AF367-2B6D-CD47-A3F3-959846D0F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378BD-D93C-A648-85DF-1BE653B3B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0F8B1-48DE-5F40-BB52-B07002B6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4972A-40EC-D843-B3C4-E4329BDC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81E69-818A-914E-A7E0-9D906D64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4F32-1C1B-4342-8A3D-4D6C4CEA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3F1CB-5725-564D-857A-EBBB988C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D4C9C-C499-F944-A7D6-8F4917E0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D6411-0C51-7046-B8E6-A2735F35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1877A-CD28-8244-8087-2112B2DF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F2C04-30CF-734E-AB83-A88AC19F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98704-6AC7-A846-95FB-48241B7E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5E4D-0FED-4942-9070-9668CDCE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DA2A-3B65-A542-A34D-646CBA2C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DDB69-6547-3241-9992-DAF72614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EFD5A-807B-DF47-B949-62D6B388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28C24-BD41-434C-A20B-61D7A2BE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57866-DD6B-F145-B002-C3503177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3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490F-22C5-EF4A-88E4-CEE5AF7C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E4188-F68A-BF44-91F2-024425ECC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92E89-8365-8146-AE3B-63FFEB64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AB8BE-69ED-5745-A5B9-F90BCA04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B49A6-A6E3-7C4F-BF04-C21C9A46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F803F-BFEE-5740-8D57-FBDB7205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39E7E-DF01-534E-85F4-E9FF352A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B3383-B645-DC4F-8EB8-6BB28FD5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9BE4-13F6-0948-AC88-76C4432BD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4FD2-FFD3-3347-9EAD-CC613CECAAC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38B81-4AF0-BC49-A35C-1BF70405B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8020D-E80F-F742-85A7-3DAD704E3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C9B3-488E-C848-896E-50A7406C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RGE Red MAPLE LEAF Shaped Sticker (canadian decal canada): Amazon.ca:  Home &amp; Kitchen">
            <a:extLst>
              <a:ext uri="{FF2B5EF4-FFF2-40B4-BE49-F238E27FC236}">
                <a16:creationId xmlns:a16="http://schemas.microsoft.com/office/drawing/2014/main" id="{11F687F0-F1C1-364A-8B37-0167A691C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5" r="9089" b="127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ED2AB-36F8-354D-A8FE-853BE2F6B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How to make a law in Canada</a:t>
            </a: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0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A9A4D-4F50-124E-9940-D72A4E53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Punishments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Death by burning - Wikipedia">
            <a:extLst>
              <a:ext uri="{FF2B5EF4-FFF2-40B4-BE49-F238E27FC236}">
                <a16:creationId xmlns:a16="http://schemas.microsoft.com/office/drawing/2014/main" id="{2982C328-44D4-3F46-81C4-64F29619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678" y="708096"/>
            <a:ext cx="6436548" cy="54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6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Governor General of Canada | The Canadian Encyclopedia">
            <a:extLst>
              <a:ext uri="{FF2B5EF4-FFF2-40B4-BE49-F238E27FC236}">
                <a16:creationId xmlns:a16="http://schemas.microsoft.com/office/drawing/2014/main" id="{D04795FE-D245-DA43-936B-DD476CF62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9091" r="2713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E764E-FCC3-1E4C-807A-F28974B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Royal assent – the governor general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9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rt system essential part of democracy: Canadian Bar Association | CBC  News">
            <a:extLst>
              <a:ext uri="{FF2B5EF4-FFF2-40B4-BE49-F238E27FC236}">
                <a16:creationId xmlns:a16="http://schemas.microsoft.com/office/drawing/2014/main" id="{9BF7531F-F031-844F-8B47-0B4A280B7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99AA3-BB2A-C443-A5CC-90162DF7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Tested in courts</a:t>
            </a:r>
          </a:p>
        </p:txBody>
      </p:sp>
    </p:spTree>
    <p:extLst>
      <p:ext uri="{BB962C8B-B14F-4D97-AF65-F5344CB8AC3E}">
        <p14:creationId xmlns:p14="http://schemas.microsoft.com/office/powerpoint/2010/main" val="32823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3A40A-0D5C-A141-BBB1-000D39A2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Everyone must wear a funny hat!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rincess Beatrice's Best Hats - 14 Most Memorable Royal Wedding Hats">
            <a:extLst>
              <a:ext uri="{FF2B5EF4-FFF2-40B4-BE49-F238E27FC236}">
                <a16:creationId xmlns:a16="http://schemas.microsoft.com/office/drawing/2014/main" id="{EB9A74B0-F993-4B43-85BA-B94B1E275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r="35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4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D2F0-681B-7541-B158-65BD6EC3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7491-BBEA-F841-8825-1717192B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Propose a law for all Canadians</a:t>
            </a:r>
          </a:p>
          <a:p>
            <a:pPr marL="0" indent="0">
              <a:buNone/>
            </a:pPr>
            <a:r>
              <a:rPr lang="en-US" dirty="0"/>
              <a:t>2- Find out who your federal member of parliament is</a:t>
            </a:r>
          </a:p>
          <a:p>
            <a:pPr marL="0" indent="0">
              <a:buNone/>
            </a:pPr>
            <a:r>
              <a:rPr lang="en-US" dirty="0"/>
              <a:t>3- What party is s/he part of?</a:t>
            </a:r>
          </a:p>
          <a:p>
            <a:pPr marL="0" indent="0">
              <a:buNone/>
            </a:pPr>
            <a:r>
              <a:rPr lang="en-US" dirty="0"/>
              <a:t>4- Who is the leader of his/her party?</a:t>
            </a:r>
          </a:p>
          <a:p>
            <a:pPr marL="0" indent="0">
              <a:buNone/>
            </a:pPr>
            <a:r>
              <a:rPr lang="en-US" dirty="0"/>
              <a:t>5- How many seats does that party now have in parliament?</a:t>
            </a:r>
          </a:p>
          <a:p>
            <a:pPr marL="0" indent="0">
              <a:buNone/>
            </a:pPr>
            <a:r>
              <a:rPr lang="en-US" dirty="0"/>
              <a:t>6- What are your chances of passing your proposed law?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9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39E5-29F1-8848-86EE-C173DFB2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The idea . . . I want all Canadians to wear funny hats!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hare Your Ideas! | Join in Jericho">
            <a:extLst>
              <a:ext uri="{FF2B5EF4-FFF2-40B4-BE49-F238E27FC236}">
                <a16:creationId xmlns:a16="http://schemas.microsoft.com/office/drawing/2014/main" id="{A1BF611B-DFEB-8B40-8291-6B3B00B46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r="7880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E32F0C-B3E9-F940-B06C-81875FCF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9091" r="3082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F86EF-90A9-174D-AC51-73F71DD8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You write to your member of parliament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673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C414-5A9B-154E-9C50-5C610B21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She takes it to Ottawa – to her political party for a discussion.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Opening of the Canadian parliament - Wikipedia">
            <a:extLst>
              <a:ext uri="{FF2B5EF4-FFF2-40B4-BE49-F238E27FC236}">
                <a16:creationId xmlns:a16="http://schemas.microsoft.com/office/drawing/2014/main" id="{412B4BA1-21FD-974F-999E-BF73AFAA8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22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9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a Bill Becomes a Law - BrainPOP">
            <a:extLst>
              <a:ext uri="{FF2B5EF4-FFF2-40B4-BE49-F238E27FC236}">
                <a16:creationId xmlns:a16="http://schemas.microsoft.com/office/drawing/2014/main" id="{6873995D-77D8-F24A-922F-1B21CAF6F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 r="9089" b="1360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9EC44-B3DD-4647-9F8D-E673CB37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They decide to propose a law (a bill)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M Trudeau agrees to appear at House of Commons finance committee over WE  deal – Terrace Standard">
            <a:extLst>
              <a:ext uri="{FF2B5EF4-FFF2-40B4-BE49-F238E27FC236}">
                <a16:creationId xmlns:a16="http://schemas.microsoft.com/office/drawing/2014/main" id="{95645692-85B6-7940-BC1B-AD9C04BE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 b="128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46897-C58F-134A-B3A2-EB860E5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262626"/>
                </a:solidFill>
              </a:rPr>
              <a:t>It gets discussed in the house of commons</a:t>
            </a:r>
          </a:p>
        </p:txBody>
      </p:sp>
    </p:spTree>
    <p:extLst>
      <p:ext uri="{BB962C8B-B14F-4D97-AF65-F5344CB8AC3E}">
        <p14:creationId xmlns:p14="http://schemas.microsoft.com/office/powerpoint/2010/main" val="7520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nate of Canada | The Canadian Encyclopedia">
            <a:extLst>
              <a:ext uri="{FF2B5EF4-FFF2-40B4-BE49-F238E27FC236}">
                <a16:creationId xmlns:a16="http://schemas.microsoft.com/office/drawing/2014/main" id="{DF7088B1-87B1-6349-83E5-64C1CC713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9" r="1" b="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6A59A-460B-3B46-B66A-2C1CF0B0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Then it gets discussed in the senate</a:t>
            </a:r>
          </a:p>
        </p:txBody>
      </p:sp>
    </p:spTree>
    <p:extLst>
      <p:ext uri="{BB962C8B-B14F-4D97-AF65-F5344CB8AC3E}">
        <p14:creationId xmlns:p14="http://schemas.microsoft.com/office/powerpoint/2010/main" val="4047759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3 Things - J. Michael Collins">
            <a:extLst>
              <a:ext uri="{FF2B5EF4-FFF2-40B4-BE49-F238E27FC236}">
                <a16:creationId xmlns:a16="http://schemas.microsoft.com/office/drawing/2014/main" id="{429CB81B-18F2-054F-88BF-87F895D7A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9089" b="1230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20BE5-AE42-714E-8410-5DD20DA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Then back to the house, then back to the senate, then back to the house, then back to the senate – </a:t>
            </a:r>
            <a:r>
              <a:rPr lang="en-US" sz="3000" b="1" u="sng" dirty="0"/>
              <a:t>three readings and revisions of the bill in each house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50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50111-3CDC-7241-AF37-D1FD2AE3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Then a vote in the house of commons</a:t>
            </a:r>
          </a:p>
        </p:txBody>
      </p:sp>
      <p:pic>
        <p:nvPicPr>
          <p:cNvPr id="9218" name="Picture 2" descr="Does the election mark Common Sense Revolution 2.0? | The Star">
            <a:extLst>
              <a:ext uri="{FF2B5EF4-FFF2-40B4-BE49-F238E27FC236}">
                <a16:creationId xmlns:a16="http://schemas.microsoft.com/office/drawing/2014/main" id="{DB13F7BF-6728-0742-A8B4-B9BDEAAC2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8661" b="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188</Words>
  <Application>Microsoft Macintosh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Office Theme</vt:lpstr>
      <vt:lpstr>How to make a law in Canada</vt:lpstr>
      <vt:lpstr>The idea . . . I want all Canadians to wear funny hats!</vt:lpstr>
      <vt:lpstr>You write to your member of parliament</vt:lpstr>
      <vt:lpstr>She takes it to Ottawa – to her political party for a discussion.</vt:lpstr>
      <vt:lpstr>They decide to propose a law (a bill)</vt:lpstr>
      <vt:lpstr>It gets discussed in the house of commons</vt:lpstr>
      <vt:lpstr>Then it gets discussed in the senate</vt:lpstr>
      <vt:lpstr>Then back to the house, then back to the senate, then back to the house, then back to the senate – three readings and revisions of the bill in each house</vt:lpstr>
      <vt:lpstr>Then a vote in the house of commons</vt:lpstr>
      <vt:lpstr>Punishments</vt:lpstr>
      <vt:lpstr>Royal assent – the governor general</vt:lpstr>
      <vt:lpstr>Tested in courts</vt:lpstr>
      <vt:lpstr>Everyone must wear a funny hat!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law in Canada</dc:title>
  <dc:creator>James Watts</dc:creator>
  <cp:lastModifiedBy>James Watts</cp:lastModifiedBy>
  <cp:revision>5</cp:revision>
  <dcterms:created xsi:type="dcterms:W3CDTF">2021-04-28T22:09:20Z</dcterms:created>
  <dcterms:modified xsi:type="dcterms:W3CDTF">2021-04-29T01:13:44Z</dcterms:modified>
</cp:coreProperties>
</file>