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67" r:id="rId12"/>
    <p:sldId id="264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39919-96DD-4B47-A45A-92B6E9AA628E}" type="datetimeFigureOut">
              <a:rPr lang="en-US" smtClean="0"/>
              <a:t>20-10-12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A867D-0D7C-CF4A-8C8F-ED1E7BCCD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867D-0D7C-CF4A-8C8F-ED1E7BCCDE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8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29FC-5E9D-6146-AB23-B3425CEBAD10}" type="datetimeFigureOut">
              <a:rPr lang="en-US" smtClean="0"/>
              <a:t>20-10-12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5D06-95CF-AA4A-8921-74266D7D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2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29FC-5E9D-6146-AB23-B3425CEBAD10}" type="datetimeFigureOut">
              <a:rPr lang="en-US" smtClean="0"/>
              <a:t>20-10-12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5D06-95CF-AA4A-8921-74266D7D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29FC-5E9D-6146-AB23-B3425CEBAD10}" type="datetimeFigureOut">
              <a:rPr lang="en-US" smtClean="0"/>
              <a:t>20-10-12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5D06-95CF-AA4A-8921-74266D7D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1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29FC-5E9D-6146-AB23-B3425CEBAD10}" type="datetimeFigureOut">
              <a:rPr lang="en-US" smtClean="0"/>
              <a:t>20-10-12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5D06-95CF-AA4A-8921-74266D7D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7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29FC-5E9D-6146-AB23-B3425CEBAD10}" type="datetimeFigureOut">
              <a:rPr lang="en-US" smtClean="0"/>
              <a:t>20-10-12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5D06-95CF-AA4A-8921-74266D7D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5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29FC-5E9D-6146-AB23-B3425CEBAD10}" type="datetimeFigureOut">
              <a:rPr lang="en-US" smtClean="0"/>
              <a:t>20-10-12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5D06-95CF-AA4A-8921-74266D7D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3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29FC-5E9D-6146-AB23-B3425CEBAD10}" type="datetimeFigureOut">
              <a:rPr lang="en-US" smtClean="0"/>
              <a:t>20-10-12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5D06-95CF-AA4A-8921-74266D7D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29FC-5E9D-6146-AB23-B3425CEBAD10}" type="datetimeFigureOut">
              <a:rPr lang="en-US" smtClean="0"/>
              <a:t>20-10-12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5D06-95CF-AA4A-8921-74266D7D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8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29FC-5E9D-6146-AB23-B3425CEBAD10}" type="datetimeFigureOut">
              <a:rPr lang="en-US" smtClean="0"/>
              <a:t>20-10-12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5D06-95CF-AA4A-8921-74266D7D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6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29FC-5E9D-6146-AB23-B3425CEBAD10}" type="datetimeFigureOut">
              <a:rPr lang="en-US" smtClean="0"/>
              <a:t>20-10-12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5D06-95CF-AA4A-8921-74266D7D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29FC-5E9D-6146-AB23-B3425CEBAD10}" type="datetimeFigureOut">
              <a:rPr lang="en-US" smtClean="0"/>
              <a:t>20-10-12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5D06-95CF-AA4A-8921-74266D7D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2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D29FC-5E9D-6146-AB23-B3425CEBAD10}" type="datetimeFigureOut">
              <a:rPr lang="en-US" smtClean="0"/>
              <a:t>20-10-12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5D06-95CF-AA4A-8921-74266D7D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550" y="458258"/>
            <a:ext cx="2986617" cy="843491"/>
          </a:xfrm>
          <a:solidFill>
            <a:srgbClr val="FFFF00">
              <a:alpha val="53000"/>
            </a:srgbClr>
          </a:solidFill>
        </p:spPr>
        <p:txBody>
          <a:bodyPr/>
          <a:lstStyle/>
          <a:p>
            <a:r>
              <a:rPr lang="en-US" b="1" dirty="0" smtClean="0"/>
              <a:t>Electricity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5883"/>
            <a:ext cx="6400800" cy="4881033"/>
          </a:xfrm>
          <a:noFill/>
        </p:spPr>
        <p:txBody>
          <a:bodyPr>
            <a:normAutofit lnSpcReduction="10000"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Amps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Watts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Volts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Resistance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Circuit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Current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9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Watts </a:t>
            </a:r>
            <a:r>
              <a:rPr lang="mr-IN" dirty="0" smtClean="0"/>
              <a:t>–</a:t>
            </a:r>
            <a:r>
              <a:rPr lang="en-US" dirty="0" smtClean="0"/>
              <a:t> Power</a:t>
            </a:r>
            <a:br>
              <a:rPr lang="en-US" dirty="0" smtClean="0"/>
            </a:br>
            <a:r>
              <a:rPr lang="en-US" dirty="0" smtClean="0"/>
              <a:t>(watts)</a:t>
            </a:r>
            <a:endParaRPr lang="en-US" dirty="0"/>
          </a:p>
        </p:txBody>
      </p:sp>
      <p:pic>
        <p:nvPicPr>
          <p:cNvPr id="4" name="Picture 3" descr="Screen Shot 2020-10-12 at 6.20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316"/>
            <a:ext cx="9144000" cy="437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9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10-12 at 6.2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231190"/>
            <a:ext cx="7789333" cy="6465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6667" y="231190"/>
            <a:ext cx="1905000" cy="1483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2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10-12 at 6.2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0700"/>
            <a:ext cx="74676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3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920750" y="1227667"/>
            <a:ext cx="698500" cy="1926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19250" y="1227667"/>
            <a:ext cx="973667" cy="1926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20750" y="3153833"/>
            <a:ext cx="167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189567" y="2501900"/>
            <a:ext cx="108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9250" y="2501900"/>
            <a:ext cx="0" cy="651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0084" y="265533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61067" y="265533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72309" y="1886982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337983" y="1250898"/>
            <a:ext cx="698500" cy="1926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36483" y="1250898"/>
            <a:ext cx="973667" cy="1926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337983" y="3177064"/>
            <a:ext cx="167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606800" y="2525131"/>
            <a:ext cx="108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36483" y="2525131"/>
            <a:ext cx="0" cy="651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07317" y="267856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78300" y="2678563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89542" y="1910213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110817" y="1250898"/>
            <a:ext cx="698500" cy="1926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09317" y="1250898"/>
            <a:ext cx="973667" cy="1926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0817" y="3177064"/>
            <a:ext cx="167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379634" y="2525131"/>
            <a:ext cx="1085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09317" y="2525131"/>
            <a:ext cx="0" cy="651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80151" y="26785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51134" y="2678563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62376" y="191021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7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10-12 at 6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2400"/>
            <a:ext cx="59309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6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</a:t>
            </a:r>
            <a:r>
              <a:rPr lang="mr-IN" dirty="0" smtClean="0"/>
              <a:t>–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Positive 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4866"/>
            <a:ext cx="3500967" cy="19346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Like charges repel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Opposites attract</a:t>
            </a:r>
            <a:endParaRPr lang="en-US" dirty="0"/>
          </a:p>
        </p:txBody>
      </p:sp>
      <p:pic>
        <p:nvPicPr>
          <p:cNvPr id="4" name="Picture 3" descr="Screen Shot 2020-10-12 at 5.57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5" y="2642853"/>
            <a:ext cx="4339167" cy="258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Insulators vs. 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91346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Rubber</a:t>
            </a:r>
          </a:p>
          <a:p>
            <a:pPr marL="0" indent="0">
              <a:buNone/>
            </a:pPr>
            <a:r>
              <a:rPr lang="en-US" dirty="0" smtClean="0"/>
              <a:t>Glass</a:t>
            </a:r>
          </a:p>
          <a:p>
            <a:pPr marL="0" indent="0">
              <a:buNone/>
            </a:pPr>
            <a:r>
              <a:rPr lang="en-US" dirty="0" smtClean="0"/>
              <a:t>Wood</a:t>
            </a:r>
          </a:p>
          <a:p>
            <a:pPr marL="0" indent="0">
              <a:buNone/>
            </a:pPr>
            <a:r>
              <a:rPr lang="en-US" dirty="0" smtClean="0"/>
              <a:t>Clay</a:t>
            </a:r>
          </a:p>
          <a:p>
            <a:pPr marL="0" indent="0">
              <a:buNone/>
            </a:pPr>
            <a:r>
              <a:rPr lang="en-US" dirty="0" smtClean="0"/>
              <a:t>Oil</a:t>
            </a:r>
          </a:p>
          <a:p>
            <a:pPr marL="0" indent="0">
              <a:buNone/>
            </a:pPr>
            <a:r>
              <a:rPr lang="en-US" dirty="0" smtClean="0"/>
              <a:t>Diamonds</a:t>
            </a:r>
          </a:p>
          <a:p>
            <a:pPr marL="0" indent="0">
              <a:buNone/>
            </a:pPr>
            <a:r>
              <a:rPr lang="en-US" dirty="0" smtClean="0"/>
              <a:t>Plastic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83350" y="2359554"/>
            <a:ext cx="19134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Copper</a:t>
            </a:r>
          </a:p>
          <a:p>
            <a:pPr marL="0" indent="0">
              <a:buNone/>
            </a:pPr>
            <a:r>
              <a:rPr lang="en-US" dirty="0" smtClean="0"/>
              <a:t>Gold</a:t>
            </a:r>
          </a:p>
          <a:p>
            <a:pPr marL="0" indent="0">
              <a:buNone/>
            </a:pPr>
            <a:r>
              <a:rPr lang="en-US" dirty="0" smtClean="0"/>
              <a:t>Steel</a:t>
            </a:r>
          </a:p>
          <a:p>
            <a:pPr marL="0" indent="0">
              <a:buNone/>
            </a:pPr>
            <a:r>
              <a:rPr lang="en-US" dirty="0" smtClean="0"/>
              <a:t>Salt water</a:t>
            </a:r>
          </a:p>
          <a:p>
            <a:pPr marL="0" indent="0">
              <a:buNone/>
            </a:pPr>
            <a:r>
              <a:rPr lang="en-US" dirty="0" smtClean="0"/>
              <a:t>Silver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20-10-12 at 6.48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2108200"/>
            <a:ext cx="3073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Amperes (amps)</a:t>
            </a:r>
            <a:endParaRPr lang="en-US" dirty="0"/>
          </a:p>
        </p:txBody>
      </p:sp>
      <p:pic>
        <p:nvPicPr>
          <p:cNvPr id="4" name="Picture 3" descr="Screen Shot 2020-10-12 at 5.5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743"/>
            <a:ext cx="9144000" cy="516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Amps</a:t>
            </a:r>
            <a:br>
              <a:rPr lang="en-US" dirty="0" smtClean="0"/>
            </a:br>
            <a:r>
              <a:rPr lang="en-US" dirty="0" smtClean="0"/>
              <a:t>(I)</a:t>
            </a:r>
            <a:endParaRPr lang="en-US" dirty="0"/>
          </a:p>
        </p:txBody>
      </p:sp>
      <p:pic>
        <p:nvPicPr>
          <p:cNvPr id="4" name="Picture 3" descr="Screen Shot 2020-10-12 at 6.0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6100"/>
            <a:ext cx="9144000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0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Volts - Energy</a:t>
            </a:r>
            <a:br>
              <a:rPr lang="en-US" dirty="0" smtClean="0"/>
            </a:br>
            <a:r>
              <a:rPr lang="en-US" dirty="0" smtClean="0"/>
              <a:t>(volts)</a:t>
            </a:r>
            <a:endParaRPr lang="en-US" dirty="0"/>
          </a:p>
        </p:txBody>
      </p:sp>
      <p:pic>
        <p:nvPicPr>
          <p:cNvPr id="4" name="Picture 3" descr="Screen Shot 2020-10-12 at 6.05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3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6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energy</a:t>
            </a:r>
            <a:br>
              <a:rPr lang="en-US" dirty="0" smtClean="0"/>
            </a:br>
            <a:r>
              <a:rPr lang="en-US" dirty="0" smtClean="0"/>
              <a:t>(joules)</a:t>
            </a:r>
            <a:endParaRPr lang="en-US" dirty="0"/>
          </a:p>
        </p:txBody>
      </p:sp>
      <p:pic>
        <p:nvPicPr>
          <p:cNvPr id="4" name="Picture 3" descr="Screen Shot 2020-10-12 at 6.0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575983"/>
            <a:ext cx="50927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Resistance</a:t>
            </a:r>
            <a:br>
              <a:rPr lang="en-US" dirty="0" smtClean="0"/>
            </a:br>
            <a:r>
              <a:rPr lang="en-US" dirty="0" smtClean="0"/>
              <a:t>(ohms    -  )</a:t>
            </a:r>
            <a:endParaRPr lang="en-US" dirty="0"/>
          </a:p>
        </p:txBody>
      </p:sp>
      <p:pic>
        <p:nvPicPr>
          <p:cNvPr id="4" name="Picture 3" descr="ome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1" y="1025526"/>
            <a:ext cx="522816" cy="392112"/>
          </a:xfrm>
          <a:prstGeom prst="rect">
            <a:avLst/>
          </a:prstGeom>
        </p:spPr>
      </p:pic>
      <p:pic>
        <p:nvPicPr>
          <p:cNvPr id="5" name="Picture 4" descr="Screen Shot 2020-10-12 at 6.16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6" y="1792587"/>
            <a:ext cx="7137399" cy="47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3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20-10-12 at 6.1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39900"/>
            <a:ext cx="53213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55</Words>
  <Application>Microsoft Macintosh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Electricity</vt:lpstr>
      <vt:lpstr>Negative – Positive +</vt:lpstr>
      <vt:lpstr>Insulators vs. conductors</vt:lpstr>
      <vt:lpstr>Amperes (amps)</vt:lpstr>
      <vt:lpstr>Amps (I)</vt:lpstr>
      <vt:lpstr>Volts - Energy (volts)</vt:lpstr>
      <vt:lpstr>Potential energy (joules)</vt:lpstr>
      <vt:lpstr>Resistance (ohms    -  )</vt:lpstr>
      <vt:lpstr>PowerPoint Presentation</vt:lpstr>
      <vt:lpstr>Watts – Power (watts)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</dc:title>
  <dc:creator>James Watts</dc:creator>
  <cp:lastModifiedBy>James Watts</cp:lastModifiedBy>
  <cp:revision>9</cp:revision>
  <dcterms:created xsi:type="dcterms:W3CDTF">2020-10-12T21:50:40Z</dcterms:created>
  <dcterms:modified xsi:type="dcterms:W3CDTF">2020-10-12T22:57:23Z</dcterms:modified>
</cp:coreProperties>
</file>