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0" d="100"/>
          <a:sy n="120" d="100"/>
        </p:scale>
        <p:origin x="-13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6B0F8-CC56-CB48-A13B-46C6435A32FC}" type="datetimeFigureOut">
              <a:rPr lang="en-US" smtClean="0"/>
              <a:t>20-11-19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E589C-25BB-8D4A-8E5D-CC21CEB21B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658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6B0F8-CC56-CB48-A13B-46C6435A32FC}" type="datetimeFigureOut">
              <a:rPr lang="en-US" smtClean="0"/>
              <a:t>20-11-19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E589C-25BB-8D4A-8E5D-CC21CEB21B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224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6B0F8-CC56-CB48-A13B-46C6435A32FC}" type="datetimeFigureOut">
              <a:rPr lang="en-US" smtClean="0"/>
              <a:t>20-11-19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E589C-25BB-8D4A-8E5D-CC21CEB21B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528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6B0F8-CC56-CB48-A13B-46C6435A32FC}" type="datetimeFigureOut">
              <a:rPr lang="en-US" smtClean="0"/>
              <a:t>20-11-19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E589C-25BB-8D4A-8E5D-CC21CEB21B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52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6B0F8-CC56-CB48-A13B-46C6435A32FC}" type="datetimeFigureOut">
              <a:rPr lang="en-US" smtClean="0"/>
              <a:t>20-11-19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E589C-25BB-8D4A-8E5D-CC21CEB21B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021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6B0F8-CC56-CB48-A13B-46C6435A32FC}" type="datetimeFigureOut">
              <a:rPr lang="en-US" smtClean="0"/>
              <a:t>20-11-19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E589C-25BB-8D4A-8E5D-CC21CEB21B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056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6B0F8-CC56-CB48-A13B-46C6435A32FC}" type="datetimeFigureOut">
              <a:rPr lang="en-US" smtClean="0"/>
              <a:t>20-11-19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E589C-25BB-8D4A-8E5D-CC21CEB21B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919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6B0F8-CC56-CB48-A13B-46C6435A32FC}" type="datetimeFigureOut">
              <a:rPr lang="en-US" smtClean="0"/>
              <a:t>20-11-19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E589C-25BB-8D4A-8E5D-CC21CEB21B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659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6B0F8-CC56-CB48-A13B-46C6435A32FC}" type="datetimeFigureOut">
              <a:rPr lang="en-US" smtClean="0"/>
              <a:t>20-11-19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E589C-25BB-8D4A-8E5D-CC21CEB21B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060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6B0F8-CC56-CB48-A13B-46C6435A32FC}" type="datetimeFigureOut">
              <a:rPr lang="en-US" smtClean="0"/>
              <a:t>20-11-19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E589C-25BB-8D4A-8E5D-CC21CEB21B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160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6B0F8-CC56-CB48-A13B-46C6435A32FC}" type="datetimeFigureOut">
              <a:rPr lang="en-US" smtClean="0"/>
              <a:t>20-11-19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E589C-25BB-8D4A-8E5D-CC21CEB21B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349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46B0F8-CC56-CB48-A13B-46C6435A32FC}" type="datetimeFigureOut">
              <a:rPr lang="en-US" smtClean="0"/>
              <a:t>20-11-19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7E589C-25BB-8D4A-8E5D-CC21CEB21B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25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960"/>
            <a:ext cx="8229600" cy="11430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Jonny is getting commission for selling shoes. </a:t>
            </a:r>
            <a:endParaRPr lang="en-US" sz="20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150632" y="1910579"/>
            <a:ext cx="10855" cy="47113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358217" y="5818580"/>
            <a:ext cx="832858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gular Pentagon 8"/>
          <p:cNvSpPr/>
          <p:nvPr/>
        </p:nvSpPr>
        <p:spPr>
          <a:xfrm>
            <a:off x="2051600" y="2149401"/>
            <a:ext cx="5101860" cy="3289235"/>
          </a:xfrm>
          <a:prstGeom prst="pent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242904" y="5937748"/>
            <a:ext cx="66749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Jonny has five spots in the store from which he can sell shoes.</a:t>
            </a:r>
          </a:p>
          <a:p>
            <a:r>
              <a:rPr lang="en-US" dirty="0" smtClean="0"/>
              <a:t>What location will give him the most amount of money? How much?</a:t>
            </a:r>
          </a:p>
          <a:p>
            <a:r>
              <a:rPr lang="en-US" dirty="0" smtClean="0"/>
              <a:t>What location will give him the least amount of money? How much?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4370662" y="1651659"/>
            <a:ext cx="40267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CA" sz="28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</a:t>
            </a:r>
            <a:endParaRPr lang="en-CA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657292" y="3139293"/>
            <a:ext cx="38594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CA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</a:t>
            </a:r>
            <a:endParaRPr lang="en-CA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167436" y="3171860"/>
            <a:ext cx="37472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CA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</a:t>
            </a:r>
            <a:endParaRPr lang="en-CA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716958" y="5295360"/>
            <a:ext cx="41101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CA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</a:t>
            </a:r>
            <a:endParaRPr lang="en-CA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092995" y="5340818"/>
            <a:ext cx="35981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CA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</a:t>
            </a:r>
            <a:endParaRPr lang="en-CA" sz="2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544204" y="1180588"/>
            <a:ext cx="32464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Men’s shoes (x) = $1.25/each</a:t>
            </a:r>
          </a:p>
          <a:p>
            <a:r>
              <a:rPr lang="en-US" dirty="0" smtClean="0"/>
              <a:t>Women’s shoes (y) = $2.75/each 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184545" y="2268569"/>
            <a:ext cx="7332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(8,20)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2165941" y="3326170"/>
            <a:ext cx="7332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(2,10)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3045197" y="5026186"/>
            <a:ext cx="61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(6,6)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6269139" y="3325748"/>
            <a:ext cx="8502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(30,10)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5535908" y="5026186"/>
            <a:ext cx="7332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(12,6)</a:t>
            </a:r>
            <a:endParaRPr lang="en-US" dirty="0"/>
          </a:p>
        </p:txBody>
      </p:sp>
      <p:pic>
        <p:nvPicPr>
          <p:cNvPr id="3" name="Picture 2" descr="q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5541" y="3326170"/>
            <a:ext cx="1778910" cy="1334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20262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90</Words>
  <Application>Microsoft Macintosh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Jonny is getting commission for selling shoes.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Jonny is getting commission for selling shoes. </dc:title>
  <dc:creator>James Watts</dc:creator>
  <cp:lastModifiedBy>James Watts</cp:lastModifiedBy>
  <cp:revision>1</cp:revision>
  <dcterms:created xsi:type="dcterms:W3CDTF">2020-11-19T20:37:18Z</dcterms:created>
  <dcterms:modified xsi:type="dcterms:W3CDTF">2020-11-19T20:37:49Z</dcterms:modified>
</cp:coreProperties>
</file>