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2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2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5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1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6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4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B0F8-CC56-CB48-A13B-46C6435A32FC}" type="datetimeFigureOut">
              <a:rPr lang="en-US" smtClean="0"/>
              <a:t>20-11-19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589C-25BB-8D4A-8E5D-CC21CEB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6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Jonny is getting commission for selling shoes.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50632" y="1910579"/>
            <a:ext cx="10855" cy="471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58217" y="5818580"/>
            <a:ext cx="83285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gular Pentagon 8"/>
          <p:cNvSpPr/>
          <p:nvPr/>
        </p:nvSpPr>
        <p:spPr>
          <a:xfrm>
            <a:off x="2051600" y="2149401"/>
            <a:ext cx="5101860" cy="3289235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42904" y="5937748"/>
            <a:ext cx="6674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Jonny has five spots in the store from which he can sell shoes.</a:t>
            </a:r>
          </a:p>
          <a:p>
            <a:r>
              <a:rPr lang="en-US" dirty="0" smtClean="0"/>
              <a:t>What location will give him the most amount of money? How much?</a:t>
            </a:r>
          </a:p>
          <a:p>
            <a:r>
              <a:rPr lang="en-US" dirty="0" smtClean="0"/>
              <a:t>What location will give him the least amount of money? How much?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70662" y="1651659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C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7292" y="3139293"/>
            <a:ext cx="3859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C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7436" y="3171860"/>
            <a:ext cx="374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C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16958" y="5295360"/>
            <a:ext cx="4110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C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2995" y="5340818"/>
            <a:ext cx="3598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C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4204" y="1180588"/>
            <a:ext cx="3246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Men’s shoes (x) = $1.25/each</a:t>
            </a:r>
          </a:p>
          <a:p>
            <a:r>
              <a:rPr lang="en-US" dirty="0" smtClean="0"/>
              <a:t>Women’s shoes (y) = $2.75/each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84545" y="2268569"/>
            <a:ext cx="73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(8,20)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65941" y="3326170"/>
            <a:ext cx="73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5197" y="502618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(6,6)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69139" y="3325748"/>
            <a:ext cx="85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(30,10)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35908" y="5026186"/>
            <a:ext cx="73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(12,6)</a:t>
            </a:r>
            <a:endParaRPr lang="en-US" dirty="0"/>
          </a:p>
        </p:txBody>
      </p:sp>
      <p:pic>
        <p:nvPicPr>
          <p:cNvPr id="3" name="Picture 2" descr="q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541" y="3326170"/>
            <a:ext cx="1778910" cy="133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2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Jonny is getting commission for selling shoes.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Jonny is getting commission for selling shoes. </dc:title>
  <dc:creator>James Watts</dc:creator>
  <cp:lastModifiedBy>James Watts</cp:lastModifiedBy>
  <cp:revision>1</cp:revision>
  <dcterms:created xsi:type="dcterms:W3CDTF">2020-11-19T20:37:18Z</dcterms:created>
  <dcterms:modified xsi:type="dcterms:W3CDTF">2020-11-19T20:37:49Z</dcterms:modified>
</cp:coreProperties>
</file>